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Montserrat"/>
      <p:regular r:id="rId35"/>
      <p:bold r:id="rId36"/>
      <p:italic r:id="rId37"/>
      <p:boldItalic r:id="rId38"/>
    </p:embeddedFont>
    <p:embeddedFont>
      <p:font typeface="Lato Light"/>
      <p:regular r:id="rId39"/>
      <p:bold r:id="rId40"/>
      <p:italic r:id="rId41"/>
      <p:boldItalic r:id="rId42"/>
    </p:embeddedFont>
    <p:embeddedFont>
      <p:font typeface="Roboto Slab Regular"/>
      <p:regular r:id="rId43"/>
      <p:bold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C693C0B1-C3EF-405F-B1E8-830ADC564B1F}">
  <a:tblStyle styleId="{C693C0B1-C3EF-405F-B1E8-830ADC564B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Light-bold.fntdata"/><Relationship Id="rId20" Type="http://schemas.openxmlformats.org/officeDocument/2006/relationships/slide" Target="slides/slide15.xml"/><Relationship Id="rId42" Type="http://schemas.openxmlformats.org/officeDocument/2006/relationships/font" Target="fonts/LatoLight-boldItalic.fntdata"/><Relationship Id="rId41" Type="http://schemas.openxmlformats.org/officeDocument/2006/relationships/font" Target="fonts/LatoLight-italic.fntdata"/><Relationship Id="rId22" Type="http://schemas.openxmlformats.org/officeDocument/2006/relationships/slide" Target="slides/slide17.xml"/><Relationship Id="rId44" Type="http://schemas.openxmlformats.org/officeDocument/2006/relationships/font" Target="fonts/RobotoSlabRegular-bold.fntdata"/><Relationship Id="rId21" Type="http://schemas.openxmlformats.org/officeDocument/2006/relationships/slide" Target="slides/slide16.xml"/><Relationship Id="rId43" Type="http://schemas.openxmlformats.org/officeDocument/2006/relationships/font" Target="fonts/RobotoSlabRegular-regular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Montserrat-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-bold.fntdata"/><Relationship Id="rId17" Type="http://schemas.openxmlformats.org/officeDocument/2006/relationships/slide" Target="slides/slide12.xml"/><Relationship Id="rId39" Type="http://schemas.openxmlformats.org/officeDocument/2006/relationships/font" Target="fonts/LatoLight-regular.fntdata"/><Relationship Id="rId16" Type="http://schemas.openxmlformats.org/officeDocument/2006/relationships/slide" Target="slides/slide11.xml"/><Relationship Id="rId38" Type="http://schemas.openxmlformats.org/officeDocument/2006/relationships/font" Target="fonts/Montserrat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" name="Google Shape;1066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6593e87ac2_35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6593e87ac2_35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/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background">
  <p:cSld name="BLANK_2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/>
          <p:nvPr/>
        </p:nvSpPr>
        <p:spPr>
          <a:xfrm>
            <a:off x="0" y="0"/>
            <a:ext cx="9144000" cy="5157300"/>
          </a:xfrm>
          <a:prstGeom prst="frame">
            <a:avLst>
              <a:gd fmla="val 7929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1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1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1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1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1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1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1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1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1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1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1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1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1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8" name="Google Shape;288;p11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89" name="Google Shape;289;p11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1" name="Google Shape;291;p11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92" name="Google Shape;292;p11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0" name="Google Shape;300;p11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Aqua">
  <p:cSld name="BLANK_1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2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8" name="Google Shape;328;p12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Yellow">
  <p:cSld name="BLANK_1_1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3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3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3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3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3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3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3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3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3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3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3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3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4" name="Google Shape;344;p13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45" name="Google Shape;345;p13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48" name="Google Shape;348;p13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6" name="Google Shape;356;p13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Magenta">
  <p:cSld name="BLANK_1_1_1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4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C40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1" name="Google Shape;371;p1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4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2300611" y="99019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3"/>
          <p:cNvSpPr txBox="1"/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6" name="Google Shape;66;p3"/>
          <p:cNvSpPr txBox="1"/>
          <p:nvPr>
            <p:ph idx="1" type="subTitle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3811800" y="-194800"/>
            <a:ext cx="1520400" cy="152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4982150" y="734775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3469949" y="810973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3109875" y="154418"/>
            <a:ext cx="508800" cy="508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5395528" y="-85690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-140400" y="3784204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8079301" y="44162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407150" y="4701449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8896576" y="412332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7800547" y="46533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8471997" y="4203227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528659" y="350927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8327788" y="4664713"/>
            <a:ext cx="382244" cy="382244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" name="Google Shape;82;p4"/>
          <p:cNvGrpSpPr/>
          <p:nvPr/>
        </p:nvGrpSpPr>
        <p:grpSpPr>
          <a:xfrm>
            <a:off x="154025" y="4093698"/>
            <a:ext cx="508851" cy="478711"/>
            <a:chOff x="5972700" y="2330200"/>
            <a:chExt cx="411625" cy="387275"/>
          </a:xfrm>
        </p:grpSpPr>
        <p:sp>
          <p:nvSpPr>
            <p:cNvPr id="83" name="Google Shape;83;p4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" name="Google Shape;85;p4"/>
          <p:cNvGrpSpPr/>
          <p:nvPr/>
        </p:nvGrpSpPr>
        <p:grpSpPr>
          <a:xfrm>
            <a:off x="5222963" y="889722"/>
            <a:ext cx="292923" cy="464285"/>
            <a:chOff x="6718575" y="2318625"/>
            <a:chExt cx="256950" cy="407375"/>
          </a:xfrm>
        </p:grpSpPr>
        <p:sp>
          <p:nvSpPr>
            <p:cNvPr id="86" name="Google Shape;86;p4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" name="Google Shape;94;p4"/>
          <p:cNvSpPr txBox="1"/>
          <p:nvPr>
            <p:ph idx="1" type="body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i="1" sz="3000"/>
            </a:lvl1pPr>
            <a:lvl2pPr indent="-419100" lvl="1" marL="9144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i="1" sz="3000"/>
            </a:lvl2pPr>
            <a:lvl3pPr indent="-419100" lvl="2" marL="13716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i="1" sz="3000"/>
            </a:lvl3pPr>
            <a:lvl4pPr indent="-419100" lvl="3" marL="1828800" rtl="0" algn="ctr">
              <a:spcBef>
                <a:spcPts val="1000"/>
              </a:spcBef>
              <a:spcAft>
                <a:spcPts val="0"/>
              </a:spcAft>
              <a:buSzPts val="3000"/>
              <a:buChar char="◦"/>
              <a:defRPr i="1" sz="3000"/>
            </a:lvl4pPr>
            <a:lvl5pPr indent="-419100" lvl="4" marL="2286000" rtl="0" algn="ctr">
              <a:spcBef>
                <a:spcPts val="1000"/>
              </a:spcBef>
              <a:spcAft>
                <a:spcPts val="0"/>
              </a:spcAft>
              <a:buSzPts val="3000"/>
              <a:buChar char="◦"/>
              <a:defRPr i="1" sz="3000"/>
            </a:lvl5pPr>
            <a:lvl6pPr indent="-419100" lvl="5" marL="2743200" rtl="0" algn="ctr">
              <a:spcBef>
                <a:spcPts val="1000"/>
              </a:spcBef>
              <a:spcAft>
                <a:spcPts val="0"/>
              </a:spcAft>
              <a:buSzPts val="3000"/>
              <a:buChar char="◦"/>
              <a:defRPr i="1" sz="3000"/>
            </a:lvl6pPr>
            <a:lvl7pPr indent="-419100" lvl="6" marL="3200400" rtl="0" algn="ctr">
              <a:spcBef>
                <a:spcPts val="1000"/>
              </a:spcBef>
              <a:spcAft>
                <a:spcPts val="0"/>
              </a:spcAft>
              <a:buSzPts val="3000"/>
              <a:buChar char="◦"/>
              <a:defRPr i="1" sz="3000"/>
            </a:lvl7pPr>
            <a:lvl8pPr indent="-419100" lvl="7" marL="3657600" rtl="0" algn="ctr">
              <a:spcBef>
                <a:spcPts val="1000"/>
              </a:spcBef>
              <a:spcAft>
                <a:spcPts val="0"/>
              </a:spcAft>
              <a:buSzPts val="3000"/>
              <a:buChar char="◦"/>
              <a:defRPr i="1" sz="3000"/>
            </a:lvl8pPr>
            <a:lvl9pPr indent="-419100" lvl="8" marL="4114800" algn="ctr">
              <a:spcBef>
                <a:spcPts val="1000"/>
              </a:spcBef>
              <a:spcAft>
                <a:spcPts val="1000"/>
              </a:spcAft>
              <a:buSzPts val="3000"/>
              <a:buChar char="◦"/>
              <a:defRPr i="1" sz="3000"/>
            </a:lvl9pPr>
          </a:lstStyle>
          <a:p/>
        </p:txBody>
      </p:sp>
      <p:sp>
        <p:nvSpPr>
          <p:cNvPr id="95" name="Google Shape;95;p4"/>
          <p:cNvSpPr txBox="1"/>
          <p:nvPr/>
        </p:nvSpPr>
        <p:spPr>
          <a:xfrm>
            <a:off x="3593400" y="893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FFFFFF"/>
                </a:solidFill>
              </a:rPr>
              <a:t>“</a:t>
            </a:r>
            <a:endParaRPr b="1" sz="9600">
              <a:solidFill>
                <a:srgbClr val="FFFFFF"/>
              </a:solidFill>
            </a:endParaRPr>
          </a:p>
        </p:txBody>
      </p:sp>
      <p:sp>
        <p:nvSpPr>
          <p:cNvPr id="96" name="Google Shape;96;p4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2" name="Google Shape;112;p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" name="Google Shape;124;p5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25" name="Google Shape;125;p5"/>
          <p:cNvSpPr txBox="1"/>
          <p:nvPr>
            <p:ph idx="1" type="body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indent="-355600" lvl="1" marL="9144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indent="-355600" lvl="2" marL="1371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indent="-355600" lvl="3" marL="18288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indent="-355600" lvl="4" marL="22860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indent="-355600" lvl="5" marL="27432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indent="-355600" lvl="6" marL="32004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indent="-355600" lvl="7" marL="3657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indent="-355600" lvl="8" marL="41148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/>
        </p:txBody>
      </p:sp>
      <p:sp>
        <p:nvSpPr>
          <p:cNvPr id="126" name="Google Shape;126;p5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6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2" name="Google Shape;142;p6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46" name="Google Shape;146;p6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" name="Google Shape;154;p6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55" name="Google Shape;155;p6"/>
          <p:cNvSpPr txBox="1"/>
          <p:nvPr>
            <p:ph idx="1" type="body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56" name="Google Shape;156;p6"/>
          <p:cNvSpPr txBox="1"/>
          <p:nvPr>
            <p:ph idx="2" type="body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57" name="Google Shape;157;p6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7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7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7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7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7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7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7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3" name="Google Shape;173;p7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74" name="Google Shape;174;p7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6" name="Google Shape;176;p7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77" name="Google Shape;177;p7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5" name="Google Shape;185;p7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86" name="Google Shape;186;p7"/>
          <p:cNvSpPr txBox="1"/>
          <p:nvPr>
            <p:ph idx="1" type="body"/>
          </p:nvPr>
        </p:nvSpPr>
        <p:spPr>
          <a:xfrm>
            <a:off x="2683000" y="1428750"/>
            <a:ext cx="1858800" cy="27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indent="-311150" lvl="1" marL="9144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indent="-311150" lvl="2" marL="13716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indent="-311150" lvl="3" marL="18288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indent="-311150" lvl="4" marL="22860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indent="-311150" lvl="5" marL="27432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indent="-311150" lvl="6" marL="32004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indent="-311150" lvl="7" marL="36576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indent="-311150" lvl="8" marL="411480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/>
        </p:txBody>
      </p:sp>
      <p:sp>
        <p:nvSpPr>
          <p:cNvPr id="187" name="Google Shape;187;p7"/>
          <p:cNvSpPr txBox="1"/>
          <p:nvPr>
            <p:ph idx="2" type="body"/>
          </p:nvPr>
        </p:nvSpPr>
        <p:spPr>
          <a:xfrm>
            <a:off x="4637114" y="1428750"/>
            <a:ext cx="1858800" cy="27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indent="-311150" lvl="1" marL="9144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indent="-311150" lvl="2" marL="13716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indent="-311150" lvl="3" marL="18288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indent="-311150" lvl="4" marL="22860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indent="-311150" lvl="5" marL="27432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indent="-311150" lvl="6" marL="32004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indent="-311150" lvl="7" marL="36576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indent="-311150" lvl="8" marL="411480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/>
        </p:txBody>
      </p:sp>
      <p:sp>
        <p:nvSpPr>
          <p:cNvPr id="188" name="Google Shape;188;p7"/>
          <p:cNvSpPr txBox="1"/>
          <p:nvPr>
            <p:ph idx="3" type="body"/>
          </p:nvPr>
        </p:nvSpPr>
        <p:spPr>
          <a:xfrm>
            <a:off x="6591228" y="1428750"/>
            <a:ext cx="1858800" cy="27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indent="-311150" lvl="1" marL="9144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indent="-311150" lvl="2" marL="13716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indent="-311150" lvl="3" marL="18288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indent="-311150" lvl="4" marL="22860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indent="-311150" lvl="5" marL="27432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indent="-311150" lvl="6" marL="32004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indent="-311150" lvl="7" marL="36576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indent="-311150" lvl="8" marL="411480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/>
        </p:txBody>
      </p:sp>
      <p:sp>
        <p:nvSpPr>
          <p:cNvPr id="189" name="Google Shape;189;p7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8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8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5" name="Google Shape;205;p8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06" name="Google Shape;206;p8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209" name="Google Shape;209;p8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7" name="Google Shape;217;p8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18" name="Google Shape;218;p8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94200" y="78224"/>
            <a:ext cx="141600" cy="14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-140400" y="150205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9"/>
          <p:cNvSpPr/>
          <p:nvPr/>
        </p:nvSpPr>
        <p:spPr>
          <a:xfrm>
            <a:off x="8079301" y="3776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696550" y="917625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8924303" y="11938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9"/>
          <p:cNvSpPr/>
          <p:nvPr/>
        </p:nvSpPr>
        <p:spPr>
          <a:xfrm>
            <a:off x="7724347" y="7671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8923937" y="451941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9"/>
          <p:cNvSpPr/>
          <p:nvPr/>
        </p:nvSpPr>
        <p:spPr>
          <a:xfrm>
            <a:off x="528659" y="-124724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8327788" y="626113"/>
            <a:ext cx="382244" cy="382244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0" name="Google Shape;230;p9"/>
          <p:cNvGrpSpPr/>
          <p:nvPr/>
        </p:nvGrpSpPr>
        <p:grpSpPr>
          <a:xfrm>
            <a:off x="154025" y="438904"/>
            <a:ext cx="508851" cy="478711"/>
            <a:chOff x="5972700" y="2330200"/>
            <a:chExt cx="411625" cy="387275"/>
          </a:xfrm>
        </p:grpSpPr>
        <p:sp>
          <p:nvSpPr>
            <p:cNvPr id="231" name="Google Shape;231;p9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3" name="Google Shape;233;p9"/>
          <p:cNvSpPr txBox="1"/>
          <p:nvPr>
            <p:ph idx="1" type="body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234" name="Google Shape;234;p9"/>
          <p:cNvSpPr/>
          <p:nvPr/>
        </p:nvSpPr>
        <p:spPr>
          <a:xfrm>
            <a:off x="7720375" y="103875"/>
            <a:ext cx="626400" cy="6264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5" name="Google Shape;235;p9"/>
          <p:cNvGrpSpPr/>
          <p:nvPr/>
        </p:nvGrpSpPr>
        <p:grpSpPr>
          <a:xfrm>
            <a:off x="7915421" y="229147"/>
            <a:ext cx="236882" cy="375437"/>
            <a:chOff x="6718575" y="2318625"/>
            <a:chExt cx="256950" cy="407375"/>
          </a:xfrm>
        </p:grpSpPr>
        <p:sp>
          <p:nvSpPr>
            <p:cNvPr id="236" name="Google Shape;236;p9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4" name="Google Shape;244;p9"/>
          <p:cNvSpPr txBox="1"/>
          <p:nvPr>
            <p:ph idx="12" type="sldNum"/>
          </p:nvPr>
        </p:nvSpPr>
        <p:spPr>
          <a:xfrm>
            <a:off x="8117984" y="430368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0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0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0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0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0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0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0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0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0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0" name="Google Shape;260;p10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61" name="Google Shape;261;p10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3" name="Google Shape;263;p10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64" name="Google Shape;264;p10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2" name="Google Shape;272;p10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55600" lvl="1" marL="9144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55600" lvl="2" marL="1371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556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556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556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556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556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556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slidescarnival.com/help-use-presentation-template" TargetMode="External"/><Relationship Id="rId4" Type="http://schemas.openxmlformats.org/officeDocument/2006/relationships/hyperlink" Target="http://www.slidescarnival.com/copyright-and-legal-information" TargetMode="External"/><Relationship Id="rId5" Type="http://schemas.openxmlformats.org/officeDocument/2006/relationships/slide" Target="/ppt/slides/slide26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latofonts.com/lato-free-fonts/" TargetMode="External"/><Relationship Id="rId4" Type="http://schemas.openxmlformats.org/officeDocument/2006/relationships/hyperlink" Target="https://www.fontsquirrel.com/fonts/roboto-slab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twitter.com/googledocs/status/730087240156643328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/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4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468" name="Google Shape;468;p24"/>
          <p:cNvSpPr txBox="1"/>
          <p:nvPr>
            <p:ph idx="1" type="body"/>
          </p:nvPr>
        </p:nvSpPr>
        <p:spPr>
          <a:xfrm>
            <a:off x="2749475" y="2212900"/>
            <a:ext cx="2693100" cy="20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800"/>
              <a:t>A complex idea can be conveyed with just a single still image, namely making it possible to absorb large amounts of data quickly.</a:t>
            </a:r>
            <a:endParaRPr sz="1800"/>
          </a:p>
        </p:txBody>
      </p:sp>
      <p:pic>
        <p:nvPicPr>
          <p:cNvPr id="469" name="Google Shape;46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2575" y="-153650"/>
            <a:ext cx="3861900" cy="3861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70" name="Google Shape;470;p24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5"/>
          <p:cNvSpPr txBox="1"/>
          <p:nvPr>
            <p:ph idx="4294967295" type="title"/>
          </p:nvPr>
        </p:nvSpPr>
        <p:spPr>
          <a:xfrm>
            <a:off x="2194950" y="1881750"/>
            <a:ext cx="4754100" cy="13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Want big impact?</a:t>
            </a:r>
            <a:endParaRPr b="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2BDC7"/>
                </a:solidFill>
              </a:rPr>
              <a:t>Use big image.</a:t>
            </a:r>
            <a:endParaRPr>
              <a:solidFill>
                <a:srgbClr val="02BDC7"/>
              </a:solidFill>
            </a:endParaRPr>
          </a:p>
        </p:txBody>
      </p:sp>
      <p:sp>
        <p:nvSpPr>
          <p:cNvPr id="476" name="Google Shape;476;p25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6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482" name="Google Shape;482;p26"/>
          <p:cNvSpPr/>
          <p:nvPr/>
        </p:nvSpPr>
        <p:spPr>
          <a:xfrm>
            <a:off x="3642279" y="1045150"/>
            <a:ext cx="1948800" cy="1948800"/>
          </a:xfrm>
          <a:prstGeom prst="ellipse">
            <a:avLst/>
          </a:prstGeom>
          <a:noFill/>
          <a:ln cap="flat" cmpd="sng" w="952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Yellow</a:t>
            </a:r>
            <a:endParaRPr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3" name="Google Shape;483;p26"/>
          <p:cNvSpPr/>
          <p:nvPr/>
        </p:nvSpPr>
        <p:spPr>
          <a:xfrm>
            <a:off x="4479533" y="2450691"/>
            <a:ext cx="1948800" cy="1948800"/>
          </a:xfrm>
          <a:prstGeom prst="ellipse">
            <a:avLst/>
          </a:prstGeom>
          <a:noFill/>
          <a:ln cap="flat" cmpd="sng" w="9525">
            <a:solidFill>
              <a:srgbClr val="FC40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Red</a:t>
            </a:r>
            <a:endParaRPr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4" name="Google Shape;484;p26"/>
          <p:cNvSpPr/>
          <p:nvPr/>
        </p:nvSpPr>
        <p:spPr>
          <a:xfrm>
            <a:off x="5307100" y="1045150"/>
            <a:ext cx="1948800" cy="1948800"/>
          </a:xfrm>
          <a:prstGeom prst="ellipse">
            <a:avLst/>
          </a:prstGeom>
          <a:noFill/>
          <a:ln cap="flat" cmpd="sng" w="952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Blue</a:t>
            </a:r>
            <a:endParaRPr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5" name="Google Shape;485;p26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7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491" name="Google Shape;491;p27"/>
          <p:cNvGraphicFramePr/>
          <p:nvPr/>
        </p:nvGraphicFramePr>
        <p:xfrm>
          <a:off x="3264900" y="15644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{C693C0B1-C3EF-405F-B1E8-830ADC564B1F}</a:tableStyleId>
              </a:tblPr>
              <a:tblGrid>
                <a:gridCol w="1041575"/>
                <a:gridCol w="1041575"/>
                <a:gridCol w="1041575"/>
                <a:gridCol w="1041575"/>
              </a:tblGrid>
              <a:tr h="598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02BDC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C406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A</a:t>
                      </a:r>
                      <a:endParaRPr sz="1100">
                        <a:solidFill>
                          <a:srgbClr val="FC406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C406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B</a:t>
                      </a:r>
                      <a:endParaRPr sz="1100">
                        <a:solidFill>
                          <a:srgbClr val="FC406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C406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C</a:t>
                      </a:r>
                      <a:endParaRPr sz="1100">
                        <a:solidFill>
                          <a:srgbClr val="FC406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98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2BDC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Yellow</a:t>
                      </a:r>
                      <a:endParaRPr sz="1100">
                        <a:solidFill>
                          <a:srgbClr val="02BDC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10</a:t>
                      </a:r>
                      <a:endParaRPr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20</a:t>
                      </a:r>
                      <a:endParaRPr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7</a:t>
                      </a:r>
                      <a:endParaRPr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98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2BDC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Blue</a:t>
                      </a:r>
                      <a:endParaRPr sz="1100">
                        <a:solidFill>
                          <a:srgbClr val="02BDC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30</a:t>
                      </a:r>
                      <a:endParaRPr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15</a:t>
                      </a:r>
                      <a:endParaRPr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10</a:t>
                      </a:r>
                      <a:endParaRPr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98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2BDC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Orange</a:t>
                      </a:r>
                      <a:endParaRPr sz="1100">
                        <a:solidFill>
                          <a:srgbClr val="02BDC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5</a:t>
                      </a:r>
                      <a:endParaRPr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24</a:t>
                      </a:r>
                      <a:endParaRPr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16</a:t>
                      </a:r>
                      <a:endParaRPr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92" name="Google Shape;492;p27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8"/>
          <p:cNvSpPr/>
          <p:nvPr/>
        </p:nvSpPr>
        <p:spPr>
          <a:xfrm>
            <a:off x="1255601" y="954425"/>
            <a:ext cx="6842284" cy="3259513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28"/>
          <p:cNvSpPr txBox="1"/>
          <p:nvPr>
            <p:ph idx="4294967295" type="title"/>
          </p:nvPr>
        </p:nvSpPr>
        <p:spPr>
          <a:xfrm>
            <a:off x="411175" y="635675"/>
            <a:ext cx="8328300" cy="27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499" name="Google Shape;499;p28"/>
          <p:cNvSpPr/>
          <p:nvPr/>
        </p:nvSpPr>
        <p:spPr>
          <a:xfrm>
            <a:off x="2432950" y="1668896"/>
            <a:ext cx="6186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our office</a:t>
            </a:r>
            <a:endParaRPr sz="80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00" name="Google Shape;500;p28"/>
          <p:cNvSpPr/>
          <p:nvPr/>
        </p:nvSpPr>
        <p:spPr>
          <a:xfrm>
            <a:off x="1786775" y="2070874"/>
            <a:ext cx="134700" cy="134700"/>
          </a:xfrm>
          <a:prstGeom prst="ellipse">
            <a:avLst/>
          </a:prstGeom>
          <a:solidFill>
            <a:srgbClr val="02BDC7"/>
          </a:solidFill>
          <a:ln cap="flat" cmpd="sng" w="38100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28"/>
          <p:cNvSpPr/>
          <p:nvPr/>
        </p:nvSpPr>
        <p:spPr>
          <a:xfrm>
            <a:off x="3299800" y="3150299"/>
            <a:ext cx="134700" cy="134700"/>
          </a:xfrm>
          <a:prstGeom prst="ellipse">
            <a:avLst/>
          </a:prstGeom>
          <a:solidFill>
            <a:srgbClr val="02BDC7"/>
          </a:solidFill>
          <a:ln cap="flat" cmpd="sng" w="38100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28"/>
          <p:cNvSpPr/>
          <p:nvPr/>
        </p:nvSpPr>
        <p:spPr>
          <a:xfrm>
            <a:off x="4072700" y="1814974"/>
            <a:ext cx="134700" cy="134700"/>
          </a:xfrm>
          <a:prstGeom prst="ellipse">
            <a:avLst/>
          </a:prstGeom>
          <a:solidFill>
            <a:srgbClr val="02BDC7"/>
          </a:solidFill>
          <a:ln cap="flat" cmpd="sng" w="38100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28"/>
          <p:cNvSpPr/>
          <p:nvPr/>
        </p:nvSpPr>
        <p:spPr>
          <a:xfrm>
            <a:off x="4681175" y="3612099"/>
            <a:ext cx="134700" cy="134700"/>
          </a:xfrm>
          <a:prstGeom prst="ellipse">
            <a:avLst/>
          </a:prstGeom>
          <a:solidFill>
            <a:srgbClr val="02BDC7"/>
          </a:solidFill>
          <a:ln cap="flat" cmpd="sng" w="38100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28"/>
          <p:cNvSpPr/>
          <p:nvPr/>
        </p:nvSpPr>
        <p:spPr>
          <a:xfrm>
            <a:off x="6508175" y="2254349"/>
            <a:ext cx="134700" cy="134700"/>
          </a:xfrm>
          <a:prstGeom prst="ellipse">
            <a:avLst/>
          </a:prstGeom>
          <a:solidFill>
            <a:srgbClr val="02BDC7"/>
          </a:solidFill>
          <a:ln cap="flat" cmpd="sng" w="38100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28"/>
          <p:cNvSpPr/>
          <p:nvPr/>
        </p:nvSpPr>
        <p:spPr>
          <a:xfrm>
            <a:off x="7034400" y="3670174"/>
            <a:ext cx="134700" cy="134700"/>
          </a:xfrm>
          <a:prstGeom prst="ellipse">
            <a:avLst/>
          </a:prstGeom>
          <a:solidFill>
            <a:srgbClr val="02BDC7"/>
          </a:solidFill>
          <a:ln cap="flat" cmpd="sng" w="38100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28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9"/>
          <p:cNvSpPr txBox="1"/>
          <p:nvPr>
            <p:ph idx="4294967295" type="ctrTitle"/>
          </p:nvPr>
        </p:nvSpPr>
        <p:spPr>
          <a:xfrm>
            <a:off x="1466125" y="1583350"/>
            <a:ext cx="62118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512" name="Google Shape;512;p29"/>
          <p:cNvSpPr txBox="1"/>
          <p:nvPr>
            <p:ph idx="4294967295" type="subTitle"/>
          </p:nvPr>
        </p:nvSpPr>
        <p:spPr>
          <a:xfrm>
            <a:off x="1466125" y="2840054"/>
            <a:ext cx="6211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513" name="Google Shape;513;p29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0"/>
          <p:cNvSpPr txBox="1"/>
          <p:nvPr>
            <p:ph idx="4294967295" type="ctrTitle"/>
          </p:nvPr>
        </p:nvSpPr>
        <p:spPr>
          <a:xfrm>
            <a:off x="685800" y="724200"/>
            <a:ext cx="77724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89,526,124$</a:t>
            </a:r>
            <a:endParaRPr sz="3000"/>
          </a:p>
        </p:txBody>
      </p:sp>
      <p:sp>
        <p:nvSpPr>
          <p:cNvPr id="519" name="Google Shape;519;p30"/>
          <p:cNvSpPr txBox="1"/>
          <p:nvPr>
            <p:ph idx="4294967295" type="subTitle"/>
          </p:nvPr>
        </p:nvSpPr>
        <p:spPr>
          <a:xfrm>
            <a:off x="685800" y="11827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520" name="Google Shape;520;p30"/>
          <p:cNvSpPr txBox="1"/>
          <p:nvPr>
            <p:ph idx="4294967295" type="ctrTitle"/>
          </p:nvPr>
        </p:nvSpPr>
        <p:spPr>
          <a:xfrm>
            <a:off x="685800" y="3353100"/>
            <a:ext cx="77724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100%</a:t>
            </a:r>
            <a:endParaRPr sz="3000"/>
          </a:p>
        </p:txBody>
      </p:sp>
      <p:sp>
        <p:nvSpPr>
          <p:cNvPr id="521" name="Google Shape;521;p30"/>
          <p:cNvSpPr txBox="1"/>
          <p:nvPr>
            <p:ph idx="4294967295" type="subTitle"/>
          </p:nvPr>
        </p:nvSpPr>
        <p:spPr>
          <a:xfrm>
            <a:off x="685800" y="38116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522" name="Google Shape;522;p30"/>
          <p:cNvSpPr txBox="1"/>
          <p:nvPr>
            <p:ph idx="4294967295" type="ctrTitle"/>
          </p:nvPr>
        </p:nvSpPr>
        <p:spPr>
          <a:xfrm>
            <a:off x="685800" y="2038650"/>
            <a:ext cx="77724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185,244 users</a:t>
            </a:r>
            <a:endParaRPr sz="3000"/>
          </a:p>
        </p:txBody>
      </p:sp>
      <p:sp>
        <p:nvSpPr>
          <p:cNvPr id="523" name="Google Shape;523;p30"/>
          <p:cNvSpPr txBox="1"/>
          <p:nvPr>
            <p:ph idx="4294967295" type="subTitle"/>
          </p:nvPr>
        </p:nvSpPr>
        <p:spPr>
          <a:xfrm>
            <a:off x="685800" y="24971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524" name="Google Shape;524;p30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1"/>
          <p:cNvSpPr/>
          <p:nvPr/>
        </p:nvSpPr>
        <p:spPr>
          <a:xfrm>
            <a:off x="4716375" y="2037913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second</a:t>
            </a:r>
            <a:endParaRPr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0" name="Google Shape;530;p31"/>
          <p:cNvSpPr/>
          <p:nvPr/>
        </p:nvSpPr>
        <p:spPr>
          <a:xfrm>
            <a:off x="4712775" y="3304375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last</a:t>
            </a:r>
            <a:endParaRPr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1" name="Google Shape;531;p31"/>
          <p:cNvSpPr/>
          <p:nvPr/>
        </p:nvSpPr>
        <p:spPr>
          <a:xfrm>
            <a:off x="4712775" y="771450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first</a:t>
            </a:r>
            <a:endParaRPr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2" name="Google Shape;532;p31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cxnSp>
        <p:nvCxnSpPr>
          <p:cNvPr id="533" name="Google Shape;533;p31"/>
          <p:cNvCxnSpPr>
            <a:endCxn id="531" idx="0"/>
          </p:cNvCxnSpPr>
          <p:nvPr/>
        </p:nvCxnSpPr>
        <p:spPr>
          <a:xfrm flipH="1">
            <a:off x="5247375" y="12150"/>
            <a:ext cx="7200" cy="759300"/>
          </a:xfrm>
          <a:prstGeom prst="straightConnector1">
            <a:avLst/>
          </a:prstGeom>
          <a:noFill/>
          <a:ln cap="flat" cmpd="sng" w="9525">
            <a:solidFill>
              <a:srgbClr val="02BDC7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534" name="Google Shape;534;p31"/>
          <p:cNvCxnSpPr>
            <a:stCxn id="531" idx="4"/>
            <a:endCxn id="529" idx="0"/>
          </p:cNvCxnSpPr>
          <p:nvPr/>
        </p:nvCxnSpPr>
        <p:spPr>
          <a:xfrm>
            <a:off x="5247375" y="1840650"/>
            <a:ext cx="3600" cy="197400"/>
          </a:xfrm>
          <a:prstGeom prst="straightConnector1">
            <a:avLst/>
          </a:prstGeom>
          <a:noFill/>
          <a:ln cap="flat" cmpd="sng" w="9525">
            <a:solidFill>
              <a:srgbClr val="02BDC7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535" name="Google Shape;535;p31"/>
          <p:cNvCxnSpPr>
            <a:stCxn id="530" idx="4"/>
          </p:cNvCxnSpPr>
          <p:nvPr/>
        </p:nvCxnSpPr>
        <p:spPr>
          <a:xfrm>
            <a:off x="5247375" y="4373575"/>
            <a:ext cx="7200" cy="769800"/>
          </a:xfrm>
          <a:prstGeom prst="straightConnector1">
            <a:avLst/>
          </a:prstGeom>
          <a:noFill/>
          <a:ln cap="flat" cmpd="sng" w="9525">
            <a:solidFill>
              <a:srgbClr val="02BDC7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536" name="Google Shape;536;p31"/>
          <p:cNvCxnSpPr>
            <a:stCxn id="529" idx="4"/>
            <a:endCxn id="530" idx="0"/>
          </p:cNvCxnSpPr>
          <p:nvPr/>
        </p:nvCxnSpPr>
        <p:spPr>
          <a:xfrm flipH="1">
            <a:off x="5247375" y="3107113"/>
            <a:ext cx="3600" cy="197400"/>
          </a:xfrm>
          <a:prstGeom prst="straightConnector1">
            <a:avLst/>
          </a:prstGeom>
          <a:noFill/>
          <a:ln cap="flat" cmpd="sng" w="9525">
            <a:solidFill>
              <a:srgbClr val="02BDC7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7" name="Google Shape;537;p31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2"/>
          <p:cNvSpPr txBox="1"/>
          <p:nvPr>
            <p:ph idx="1" type="body"/>
          </p:nvPr>
        </p:nvSpPr>
        <p:spPr>
          <a:xfrm>
            <a:off x="2683000" y="1123950"/>
            <a:ext cx="1858800" cy="16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543" name="Google Shape;543;p32"/>
          <p:cNvSpPr txBox="1"/>
          <p:nvPr>
            <p:ph idx="2" type="body"/>
          </p:nvPr>
        </p:nvSpPr>
        <p:spPr>
          <a:xfrm>
            <a:off x="4637113" y="1123950"/>
            <a:ext cx="1858800" cy="16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544" name="Google Shape;544;p32"/>
          <p:cNvSpPr txBox="1"/>
          <p:nvPr>
            <p:ph idx="3" type="body"/>
          </p:nvPr>
        </p:nvSpPr>
        <p:spPr>
          <a:xfrm>
            <a:off x="6591226" y="1123950"/>
            <a:ext cx="1858800" cy="16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45" name="Google Shape;545;p32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546" name="Google Shape;546;p32"/>
          <p:cNvSpPr txBox="1"/>
          <p:nvPr>
            <p:ph idx="1" type="body"/>
          </p:nvPr>
        </p:nvSpPr>
        <p:spPr>
          <a:xfrm>
            <a:off x="2683000" y="2724150"/>
            <a:ext cx="1858800" cy="16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547" name="Google Shape;547;p32"/>
          <p:cNvSpPr txBox="1"/>
          <p:nvPr>
            <p:ph idx="2" type="body"/>
          </p:nvPr>
        </p:nvSpPr>
        <p:spPr>
          <a:xfrm>
            <a:off x="4637113" y="2724150"/>
            <a:ext cx="1858800" cy="16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548" name="Google Shape;548;p32"/>
          <p:cNvSpPr txBox="1"/>
          <p:nvPr>
            <p:ph idx="3" type="body"/>
          </p:nvPr>
        </p:nvSpPr>
        <p:spPr>
          <a:xfrm>
            <a:off x="6591226" y="2724150"/>
            <a:ext cx="1858800" cy="16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49" name="Google Shape;549;p32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3"/>
          <p:cNvSpPr txBox="1"/>
          <p:nvPr>
            <p:ph idx="1" type="body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4A5C65"/>
                </a:solidFill>
              </a:rPr>
              <a:t>You can insert graphs from </a:t>
            </a:r>
            <a:r>
              <a:rPr lang="en" u="sng">
                <a:solidFill>
                  <a:srgbClr val="4A5C65"/>
                </a:solidFill>
                <a:hlinkClick r:id="rId3"/>
              </a:rPr>
              <a:t>Google Sheets</a:t>
            </a:r>
            <a:endParaRPr>
              <a:solidFill>
                <a:srgbClr val="4A5C65"/>
              </a:solidFill>
            </a:endParaRPr>
          </a:p>
        </p:txBody>
      </p:sp>
      <p:pic>
        <p:nvPicPr>
          <p:cNvPr id="555" name="Google Shape;555;p33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0112" y="666800"/>
            <a:ext cx="4243775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33"/>
          <p:cNvSpPr txBox="1"/>
          <p:nvPr>
            <p:ph idx="12" type="sldNum"/>
          </p:nvPr>
        </p:nvSpPr>
        <p:spPr>
          <a:xfrm>
            <a:off x="8117984" y="430368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395" name="Google Shape;395;p16"/>
          <p:cNvSpPr txBox="1"/>
          <p:nvPr>
            <p:ph idx="2" type="body"/>
          </p:nvPr>
        </p:nvSpPr>
        <p:spPr>
          <a:xfrm>
            <a:off x="479900" y="3905925"/>
            <a:ext cx="49437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2BDC7"/>
                </a:solidFill>
              </a:rPr>
              <a:t>More info on how to use this template at </a:t>
            </a:r>
            <a:r>
              <a:rPr b="1" lang="en" sz="1000" u="sng">
                <a:solidFill>
                  <a:srgbClr val="02BDC7"/>
                </a:solidFill>
                <a:hlinkClick r:id="rId3"/>
              </a:rPr>
              <a:t>www.slidescarnival.com/help-use-presentation-template</a:t>
            </a:r>
            <a:endParaRPr b="1" sz="1000">
              <a:solidFill>
                <a:srgbClr val="02BDC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2BDC7"/>
                </a:solidFill>
              </a:rPr>
              <a:t>This template is free to use under </a:t>
            </a:r>
            <a:r>
              <a:rPr lang="en" sz="1000" u="sng">
                <a:solidFill>
                  <a:srgbClr val="02BDC7"/>
                </a:solidFill>
                <a:hlinkClick r:id="rId4"/>
              </a:rPr>
              <a:t>Creative Commons Attribution license</a:t>
            </a:r>
            <a:r>
              <a:rPr lang="en" sz="1000">
                <a:solidFill>
                  <a:srgbClr val="02BDC7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rgbClr val="02BDC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2BDC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2BDC7"/>
              </a:solidFill>
            </a:endParaRPr>
          </a:p>
        </p:txBody>
      </p:sp>
      <p:sp>
        <p:nvSpPr>
          <p:cNvPr id="396" name="Google Shape;396;p16"/>
          <p:cNvSpPr txBox="1"/>
          <p:nvPr>
            <p:ph idx="1" type="body"/>
          </p:nvPr>
        </p:nvSpPr>
        <p:spPr>
          <a:xfrm>
            <a:off x="2830925" y="1417850"/>
            <a:ext cx="2516400" cy="23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4A5C65"/>
                </a:solidFill>
              </a:rPr>
              <a:t>EDIT IN GOOGLE SLIDES</a:t>
            </a:r>
            <a:endParaRPr sz="1200">
              <a:solidFill>
                <a:srgbClr val="4A5C65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"Use as Google Slides Theme".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have to be signed in to your Google account.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A5C65"/>
              </a:solidFill>
            </a:endParaRPr>
          </a:p>
        </p:txBody>
      </p:sp>
      <p:sp>
        <p:nvSpPr>
          <p:cNvPr id="397" name="Google Shape;397;p16"/>
          <p:cNvSpPr txBox="1"/>
          <p:nvPr>
            <p:ph idx="2" type="body"/>
          </p:nvPr>
        </p:nvSpPr>
        <p:spPr>
          <a:xfrm>
            <a:off x="5423600" y="1417850"/>
            <a:ext cx="3051300" cy="23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4A5C65"/>
                </a:solidFill>
              </a:rPr>
              <a:t>EDIT IN POWERPOINT®</a:t>
            </a:r>
            <a:endParaRPr sz="1200">
              <a:solidFill>
                <a:srgbClr val="4A5C65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"Download as PowerPoint template". You will get a .pptx file that you can edit in PowerPoint.</a:t>
            </a:r>
            <a:endParaRPr sz="1200">
              <a:solidFill>
                <a:srgbClr val="4A5C65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A5C65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4A5C65"/>
                </a:solidFill>
                <a:hlinkClick action="ppaction://hlinksldjump" r:id="rId5"/>
              </a:rPr>
              <a:t>Presentation design slide</a:t>
            </a:r>
            <a:r>
              <a:rPr lang="en" sz="1200">
                <a:solidFill>
                  <a:srgbClr val="4A5C65"/>
                </a:solidFill>
              </a:rPr>
              <a:t>)</a:t>
            </a:r>
            <a:endParaRPr sz="1200">
              <a:solidFill>
                <a:srgbClr val="4A5C65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4A5C65"/>
              </a:solidFill>
            </a:endParaRPr>
          </a:p>
        </p:txBody>
      </p:sp>
      <p:sp>
        <p:nvSpPr>
          <p:cNvPr id="398" name="Google Shape;398;p16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4"/>
          <p:cNvSpPr/>
          <p:nvPr/>
        </p:nvSpPr>
        <p:spPr>
          <a:xfrm>
            <a:off x="4655526" y="650425"/>
            <a:ext cx="1915016" cy="3842645"/>
          </a:xfrm>
          <a:custGeom>
            <a:rect b="b" l="l" r="r" t="t"/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A6BCC9"/>
          </a:solidFill>
          <a:ln cap="flat" cmpd="sng" w="9525">
            <a:solidFill>
              <a:srgbClr val="DEE9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34"/>
          <p:cNvSpPr txBox="1"/>
          <p:nvPr>
            <p:ph idx="4294967295" type="body"/>
          </p:nvPr>
        </p:nvSpPr>
        <p:spPr>
          <a:xfrm>
            <a:off x="1882250" y="411175"/>
            <a:ext cx="2181900" cy="431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2BDC7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Android project</a:t>
            </a:r>
            <a:endParaRPr sz="1800">
              <a:solidFill>
                <a:srgbClr val="02BDC7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563" name="Google Shape;563;p34"/>
          <p:cNvSpPr/>
          <p:nvPr/>
        </p:nvSpPr>
        <p:spPr>
          <a:xfrm>
            <a:off x="4741642" y="972683"/>
            <a:ext cx="1742700" cy="30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6BCC9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Place your screenshot here</a:t>
            </a:r>
            <a:endParaRPr sz="1000">
              <a:solidFill>
                <a:srgbClr val="A6BCC9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564" name="Google Shape;564;p34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35"/>
          <p:cNvSpPr/>
          <p:nvPr/>
        </p:nvSpPr>
        <p:spPr>
          <a:xfrm>
            <a:off x="4600946" y="623036"/>
            <a:ext cx="1863608" cy="3921828"/>
          </a:xfrm>
          <a:custGeom>
            <a:rect b="b" l="l" r="r" t="t"/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A6BCC9"/>
          </a:solidFill>
          <a:ln cap="flat" cmpd="sng" w="9525">
            <a:solidFill>
              <a:srgbClr val="DEE9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35"/>
          <p:cNvSpPr/>
          <p:nvPr/>
        </p:nvSpPr>
        <p:spPr>
          <a:xfrm>
            <a:off x="4732675" y="1188850"/>
            <a:ext cx="1589700" cy="28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6BCC9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Place your screenshot here</a:t>
            </a:r>
            <a:endParaRPr sz="1000">
              <a:solidFill>
                <a:srgbClr val="A6BCC9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571" name="Google Shape;571;p35"/>
          <p:cNvSpPr txBox="1"/>
          <p:nvPr>
            <p:ph idx="4294967295" type="body"/>
          </p:nvPr>
        </p:nvSpPr>
        <p:spPr>
          <a:xfrm>
            <a:off x="1882250" y="411175"/>
            <a:ext cx="2181900" cy="431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2BDC7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iPhone</a:t>
            </a:r>
            <a:r>
              <a:rPr lang="en" sz="1800">
                <a:solidFill>
                  <a:srgbClr val="02BDC7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 project</a:t>
            </a:r>
            <a:endParaRPr sz="1800">
              <a:solidFill>
                <a:srgbClr val="02BDC7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572" name="Google Shape;572;p35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36"/>
          <p:cNvSpPr/>
          <p:nvPr/>
        </p:nvSpPr>
        <p:spPr>
          <a:xfrm>
            <a:off x="4301574" y="710225"/>
            <a:ext cx="2632624" cy="3723194"/>
          </a:xfrm>
          <a:custGeom>
            <a:rect b="b" l="l" r="r" t="t"/>
            <a:pathLst>
              <a:path extrusionOk="0" h="86210" w="60958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A6BCC9"/>
          </a:solidFill>
          <a:ln cap="flat" cmpd="sng" w="9525">
            <a:solidFill>
              <a:srgbClr val="DEE9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36"/>
          <p:cNvSpPr/>
          <p:nvPr/>
        </p:nvSpPr>
        <p:spPr>
          <a:xfrm>
            <a:off x="4483233" y="1052804"/>
            <a:ext cx="22794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6BCC9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Place your screenshot here</a:t>
            </a:r>
            <a:endParaRPr sz="1000">
              <a:solidFill>
                <a:srgbClr val="A6BCC9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579" name="Google Shape;579;p36"/>
          <p:cNvSpPr txBox="1"/>
          <p:nvPr>
            <p:ph idx="4294967295" type="body"/>
          </p:nvPr>
        </p:nvSpPr>
        <p:spPr>
          <a:xfrm>
            <a:off x="1882250" y="411175"/>
            <a:ext cx="2181900" cy="431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2BDC7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Tablet</a:t>
            </a:r>
            <a:r>
              <a:rPr lang="en" sz="1800">
                <a:solidFill>
                  <a:srgbClr val="02BDC7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 project</a:t>
            </a:r>
            <a:endParaRPr sz="1800">
              <a:solidFill>
                <a:srgbClr val="02BDC7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580" name="Google Shape;580;p36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37"/>
          <p:cNvSpPr/>
          <p:nvPr/>
        </p:nvSpPr>
        <p:spPr>
          <a:xfrm>
            <a:off x="3893200" y="1127419"/>
            <a:ext cx="3855147" cy="3001276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A6BCC9"/>
          </a:solidFill>
          <a:ln cap="flat" cmpd="sng" w="9525">
            <a:solidFill>
              <a:srgbClr val="DEE9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37"/>
          <p:cNvSpPr/>
          <p:nvPr/>
        </p:nvSpPr>
        <p:spPr>
          <a:xfrm>
            <a:off x="4054525" y="1286800"/>
            <a:ext cx="3532500" cy="22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6BCC9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Place your screenshot here</a:t>
            </a:r>
            <a:endParaRPr sz="1000">
              <a:solidFill>
                <a:srgbClr val="A6BCC9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587" name="Google Shape;587;p37"/>
          <p:cNvSpPr txBox="1"/>
          <p:nvPr>
            <p:ph idx="4294967295" type="body"/>
          </p:nvPr>
        </p:nvSpPr>
        <p:spPr>
          <a:xfrm>
            <a:off x="1425050" y="411175"/>
            <a:ext cx="2181900" cy="431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2BDC7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Desktop</a:t>
            </a:r>
            <a:r>
              <a:rPr lang="en" sz="1800">
                <a:solidFill>
                  <a:srgbClr val="02BDC7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 project</a:t>
            </a:r>
            <a:endParaRPr sz="1800">
              <a:solidFill>
                <a:srgbClr val="02BDC7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588" name="Google Shape;588;p37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8"/>
          <p:cNvSpPr txBox="1"/>
          <p:nvPr>
            <p:ph idx="4294967295" type="ctrTitle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Thanks!</a:t>
            </a:r>
            <a:endParaRPr sz="6000">
              <a:solidFill>
                <a:srgbClr val="FFFFFF"/>
              </a:solidFill>
            </a:endParaRPr>
          </a:p>
        </p:txBody>
      </p:sp>
      <p:sp>
        <p:nvSpPr>
          <p:cNvPr id="594" name="Google Shape;594;p38"/>
          <p:cNvSpPr txBox="1"/>
          <p:nvPr>
            <p:ph idx="4294967295" type="subTitle"/>
          </p:nvPr>
        </p:nvSpPr>
        <p:spPr>
          <a:xfrm>
            <a:off x="685800" y="2401970"/>
            <a:ext cx="6593700" cy="17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A5C65"/>
                </a:solidFill>
              </a:rPr>
              <a:t>Any questions?</a:t>
            </a:r>
            <a:endParaRPr sz="3600">
              <a:solidFill>
                <a:srgbClr val="4A5C65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A5C65"/>
                </a:solidFill>
              </a:rPr>
              <a:t>You can find me at @username &amp; user@mail.me</a:t>
            </a:r>
            <a:endParaRPr>
              <a:solidFill>
                <a:srgbClr val="4A5C65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4A5C65"/>
              </a:solidFill>
            </a:endParaRPr>
          </a:p>
        </p:txBody>
      </p:sp>
      <p:sp>
        <p:nvSpPr>
          <p:cNvPr id="595" name="Google Shape;595;p38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9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601" name="Google Shape;601;p39"/>
          <p:cNvSpPr txBox="1"/>
          <p:nvPr>
            <p:ph idx="1" type="body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Presentation template by </a:t>
            </a:r>
            <a:r>
              <a:rPr lang="en" sz="2400" u="sng">
                <a:solidFill>
                  <a:srgbClr val="02BDC7"/>
                </a:solidFill>
                <a:hlinkClick r:id="rId3"/>
              </a:rPr>
              <a:t>SlidesCarnival</a:t>
            </a:r>
            <a:endParaRPr sz="2400">
              <a:solidFill>
                <a:srgbClr val="02BDC7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Photographs by </a:t>
            </a:r>
            <a:r>
              <a:rPr lang="en" sz="2400" u="sng">
                <a:solidFill>
                  <a:srgbClr val="02BDC7"/>
                </a:solidFill>
                <a:hlinkClick r:id="rId4"/>
              </a:rPr>
              <a:t>Unsplash</a:t>
            </a:r>
            <a:endParaRPr sz="2400">
              <a:solidFill>
                <a:srgbClr val="02BDC7"/>
              </a:solidFill>
            </a:endParaRPr>
          </a:p>
        </p:txBody>
      </p:sp>
      <p:sp>
        <p:nvSpPr>
          <p:cNvPr id="602" name="Google Shape;602;p39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0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608" name="Google Shape;608;p40"/>
          <p:cNvSpPr txBox="1"/>
          <p:nvPr>
            <p:ph idx="1" type="body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Titles: Roboto Slab Light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Body copy: Lato Light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02BDC7"/>
                </a:solidFill>
                <a:hlinkClick r:id="rId3"/>
              </a:rPr>
              <a:t>http://www.latofonts.com/lato-free-fonts/</a:t>
            </a:r>
            <a:endParaRPr sz="1400">
              <a:solidFill>
                <a:srgbClr val="02BDC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02BDC7"/>
                </a:solidFill>
                <a:hlinkClick r:id="rId4"/>
              </a:rPr>
              <a:t>https://www.fontsquirrel.com/fonts/roboto-slab</a:t>
            </a:r>
            <a:endParaRPr sz="1400">
              <a:solidFill>
                <a:srgbClr val="02BDC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Aqua </a:t>
            </a:r>
            <a:r>
              <a:rPr b="1" lang="en" sz="1400">
                <a:solidFill>
                  <a:srgbClr val="02BDC7"/>
                </a:solidFill>
              </a:rPr>
              <a:t>#02bdc7</a:t>
            </a:r>
            <a:r>
              <a:rPr lang="en" sz="1400"/>
              <a:t> · Yellow </a:t>
            </a:r>
            <a:r>
              <a:rPr b="1" lang="en" sz="1400">
                <a:solidFill>
                  <a:srgbClr val="FFB600"/>
                </a:solidFill>
              </a:rPr>
              <a:t>#ffb600</a:t>
            </a:r>
            <a:r>
              <a:rPr lang="en" sz="1400"/>
              <a:t> · Magenta </a:t>
            </a:r>
            <a:r>
              <a:rPr b="1" lang="en" sz="1400">
                <a:solidFill>
                  <a:srgbClr val="FC4067"/>
                </a:solidFill>
              </a:rPr>
              <a:t>#fc4067</a:t>
            </a:r>
            <a:endParaRPr b="1" sz="1400">
              <a:solidFill>
                <a:srgbClr val="FC406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2BDC7"/>
              </a:solidFill>
            </a:endParaRPr>
          </a:p>
        </p:txBody>
      </p:sp>
      <p:sp>
        <p:nvSpPr>
          <p:cNvPr id="609" name="Google Shape;609;p40"/>
          <p:cNvSpPr txBox="1"/>
          <p:nvPr/>
        </p:nvSpPr>
        <p:spPr>
          <a:xfrm>
            <a:off x="2901975" y="3757025"/>
            <a:ext cx="44919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10" name="Google Shape;610;p40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41"/>
          <p:cNvSpPr txBox="1"/>
          <p:nvPr/>
        </p:nvSpPr>
        <p:spPr>
          <a:xfrm>
            <a:off x="6248575" y="6168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SlidesCarnival icons are editable shapes. </a:t>
            </a:r>
            <a:endParaRPr sz="90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This means that you can:</a:t>
            </a:r>
            <a:endParaRPr sz="90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4A5C65"/>
              </a:buClr>
              <a:buSzPts val="900"/>
              <a:buFont typeface="Lato Light"/>
              <a:buChar char="●"/>
            </a:pPr>
            <a:r>
              <a:rPr lang="en" sz="9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Resize them without losing quality.</a:t>
            </a:r>
            <a:endParaRPr sz="90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4A5C65"/>
              </a:buClr>
              <a:buSzPts val="900"/>
              <a:buFont typeface="Lato Light"/>
              <a:buChar char="●"/>
            </a:pPr>
            <a:r>
              <a:rPr lang="en" sz="9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Change line color, width and style.</a:t>
            </a:r>
            <a:endParaRPr sz="90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Isn’t that nice? :)</a:t>
            </a:r>
            <a:endParaRPr sz="90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Examples:</a:t>
            </a:r>
            <a:endParaRPr sz="90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616" name="Google Shape;616;p41"/>
          <p:cNvGrpSpPr/>
          <p:nvPr/>
        </p:nvGrpSpPr>
        <p:grpSpPr>
          <a:xfrm>
            <a:off x="1413872" y="702745"/>
            <a:ext cx="285175" cy="371990"/>
            <a:chOff x="590250" y="244200"/>
            <a:chExt cx="407975" cy="532175"/>
          </a:xfrm>
        </p:grpSpPr>
        <p:sp>
          <p:nvSpPr>
            <p:cNvPr id="617" name="Google Shape;617;p41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41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41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41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41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41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41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41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41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41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41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41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41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41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1" name="Google Shape;631;p41"/>
          <p:cNvGrpSpPr/>
          <p:nvPr/>
        </p:nvGrpSpPr>
        <p:grpSpPr>
          <a:xfrm>
            <a:off x="1873517" y="757651"/>
            <a:ext cx="309867" cy="257931"/>
            <a:chOff x="1247825" y="322750"/>
            <a:chExt cx="443300" cy="369000"/>
          </a:xfrm>
        </p:grpSpPr>
        <p:sp>
          <p:nvSpPr>
            <p:cNvPr id="632" name="Google Shape;632;p41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41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41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41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41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7" name="Google Shape;637;p41"/>
          <p:cNvGrpSpPr/>
          <p:nvPr/>
        </p:nvGrpSpPr>
        <p:grpSpPr>
          <a:xfrm>
            <a:off x="2350200" y="756375"/>
            <a:ext cx="296236" cy="260482"/>
            <a:chOff x="1929775" y="320925"/>
            <a:chExt cx="423800" cy="372650"/>
          </a:xfrm>
        </p:grpSpPr>
        <p:sp>
          <p:nvSpPr>
            <p:cNvPr id="638" name="Google Shape;638;p41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41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41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41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41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3" name="Google Shape;643;p41"/>
          <p:cNvSpPr/>
          <p:nvPr/>
        </p:nvSpPr>
        <p:spPr>
          <a:xfrm>
            <a:off x="2846992" y="747023"/>
            <a:ext cx="242605" cy="279216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41"/>
          <p:cNvSpPr/>
          <p:nvPr/>
        </p:nvSpPr>
        <p:spPr>
          <a:xfrm>
            <a:off x="3333493" y="747880"/>
            <a:ext cx="209403" cy="277503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5" name="Google Shape;645;p41"/>
          <p:cNvGrpSpPr/>
          <p:nvPr/>
        </p:nvGrpSpPr>
        <p:grpSpPr>
          <a:xfrm>
            <a:off x="4237744" y="727000"/>
            <a:ext cx="280072" cy="319216"/>
            <a:chOff x="4630125" y="278900"/>
            <a:chExt cx="400675" cy="456675"/>
          </a:xfrm>
        </p:grpSpPr>
        <p:sp>
          <p:nvSpPr>
            <p:cNvPr id="646" name="Google Shape;646;p41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41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41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41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0" name="Google Shape;650;p41"/>
          <p:cNvSpPr/>
          <p:nvPr/>
        </p:nvSpPr>
        <p:spPr>
          <a:xfrm>
            <a:off x="4687420" y="746604"/>
            <a:ext cx="320928" cy="280054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1" name="Google Shape;651;p41"/>
          <p:cNvGrpSpPr/>
          <p:nvPr/>
        </p:nvGrpSpPr>
        <p:grpSpPr>
          <a:xfrm>
            <a:off x="1418136" y="1181542"/>
            <a:ext cx="285157" cy="347735"/>
            <a:chOff x="596350" y="929175"/>
            <a:chExt cx="407950" cy="497475"/>
          </a:xfrm>
        </p:grpSpPr>
        <p:sp>
          <p:nvSpPr>
            <p:cNvPr id="652" name="Google Shape;652;p41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1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1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41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41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1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1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9" name="Google Shape;659;p41"/>
          <p:cNvGrpSpPr/>
          <p:nvPr/>
        </p:nvGrpSpPr>
        <p:grpSpPr>
          <a:xfrm>
            <a:off x="2353170" y="1232202"/>
            <a:ext cx="290295" cy="248564"/>
            <a:chOff x="1934025" y="1001650"/>
            <a:chExt cx="415300" cy="355600"/>
          </a:xfrm>
        </p:grpSpPr>
        <p:sp>
          <p:nvSpPr>
            <p:cNvPr id="660" name="Google Shape;660;p41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1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1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1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4" name="Google Shape;664;p41"/>
          <p:cNvSpPr/>
          <p:nvPr/>
        </p:nvSpPr>
        <p:spPr>
          <a:xfrm>
            <a:off x="2822316" y="1211383"/>
            <a:ext cx="291972" cy="290277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41"/>
          <p:cNvSpPr/>
          <p:nvPr/>
        </p:nvSpPr>
        <p:spPr>
          <a:xfrm>
            <a:off x="3292634" y="1225853"/>
            <a:ext cx="291133" cy="261339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41"/>
          <p:cNvSpPr/>
          <p:nvPr/>
        </p:nvSpPr>
        <p:spPr>
          <a:xfrm>
            <a:off x="3766778" y="1227985"/>
            <a:ext cx="282623" cy="25707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41"/>
          <p:cNvSpPr/>
          <p:nvPr/>
        </p:nvSpPr>
        <p:spPr>
          <a:xfrm>
            <a:off x="4246043" y="1230537"/>
            <a:ext cx="263890" cy="25197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8" name="Google Shape;668;p41"/>
          <p:cNvGrpSpPr/>
          <p:nvPr/>
        </p:nvGrpSpPr>
        <p:grpSpPr>
          <a:xfrm>
            <a:off x="4702073" y="1213469"/>
            <a:ext cx="291133" cy="291553"/>
            <a:chOff x="5294400" y="974850"/>
            <a:chExt cx="416500" cy="417100"/>
          </a:xfrm>
        </p:grpSpPr>
        <p:sp>
          <p:nvSpPr>
            <p:cNvPr id="669" name="Google Shape;669;p41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1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1" name="Google Shape;671;p41"/>
          <p:cNvGrpSpPr/>
          <p:nvPr/>
        </p:nvGrpSpPr>
        <p:grpSpPr>
          <a:xfrm>
            <a:off x="5137043" y="1180703"/>
            <a:ext cx="360929" cy="351562"/>
            <a:chOff x="5916675" y="927975"/>
            <a:chExt cx="516350" cy="502950"/>
          </a:xfrm>
        </p:grpSpPr>
        <p:sp>
          <p:nvSpPr>
            <p:cNvPr id="672" name="Google Shape;672;p41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1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4" name="Google Shape;674;p41"/>
          <p:cNvGrpSpPr/>
          <p:nvPr/>
        </p:nvGrpSpPr>
        <p:grpSpPr>
          <a:xfrm>
            <a:off x="1395995" y="1720786"/>
            <a:ext cx="325175" cy="219626"/>
            <a:chOff x="564675" y="1700625"/>
            <a:chExt cx="465200" cy="314200"/>
          </a:xfrm>
        </p:grpSpPr>
        <p:sp>
          <p:nvSpPr>
            <p:cNvPr id="675" name="Google Shape;675;p41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1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1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8" name="Google Shape;678;p41"/>
          <p:cNvGrpSpPr/>
          <p:nvPr/>
        </p:nvGrpSpPr>
        <p:grpSpPr>
          <a:xfrm>
            <a:off x="1865863" y="1667155"/>
            <a:ext cx="325175" cy="318377"/>
            <a:chOff x="1236875" y="1623900"/>
            <a:chExt cx="465200" cy="455475"/>
          </a:xfrm>
        </p:grpSpPr>
        <p:sp>
          <p:nvSpPr>
            <p:cNvPr id="679" name="Google Shape;679;p41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1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1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1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1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1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1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6" name="Google Shape;686;p41"/>
          <p:cNvGrpSpPr/>
          <p:nvPr/>
        </p:nvGrpSpPr>
        <p:grpSpPr>
          <a:xfrm>
            <a:off x="2345936" y="1673970"/>
            <a:ext cx="304764" cy="304747"/>
            <a:chOff x="1923675" y="1633650"/>
            <a:chExt cx="436000" cy="435975"/>
          </a:xfrm>
        </p:grpSpPr>
        <p:sp>
          <p:nvSpPr>
            <p:cNvPr id="687" name="Google Shape;687;p41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41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1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1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1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1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3" name="Google Shape;693;p41"/>
          <p:cNvGrpSpPr/>
          <p:nvPr/>
        </p:nvGrpSpPr>
        <p:grpSpPr>
          <a:xfrm>
            <a:off x="2814528" y="1672695"/>
            <a:ext cx="307298" cy="307298"/>
            <a:chOff x="2594050" y="1631825"/>
            <a:chExt cx="439625" cy="439625"/>
          </a:xfrm>
        </p:grpSpPr>
        <p:sp>
          <p:nvSpPr>
            <p:cNvPr id="694" name="Google Shape;694;p41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41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41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1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8" name="Google Shape;698;p41"/>
          <p:cNvSpPr/>
          <p:nvPr/>
        </p:nvSpPr>
        <p:spPr>
          <a:xfrm>
            <a:off x="3298156" y="1686385"/>
            <a:ext cx="280072" cy="280072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9" name="Google Shape;699;p41"/>
          <p:cNvGrpSpPr/>
          <p:nvPr/>
        </p:nvGrpSpPr>
        <p:grpSpPr>
          <a:xfrm>
            <a:off x="3783202" y="1649715"/>
            <a:ext cx="249421" cy="353257"/>
            <a:chOff x="3979850" y="1598950"/>
            <a:chExt cx="356825" cy="505375"/>
          </a:xfrm>
        </p:grpSpPr>
        <p:sp>
          <p:nvSpPr>
            <p:cNvPr id="700" name="Google Shape;700;p41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1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2" name="Google Shape;702;p41"/>
          <p:cNvGrpSpPr/>
          <p:nvPr/>
        </p:nvGrpSpPr>
        <p:grpSpPr>
          <a:xfrm>
            <a:off x="4213489" y="1725469"/>
            <a:ext cx="328582" cy="201749"/>
            <a:chOff x="4595425" y="1707325"/>
            <a:chExt cx="470075" cy="288625"/>
          </a:xfrm>
        </p:grpSpPr>
        <p:sp>
          <p:nvSpPr>
            <p:cNvPr id="703" name="Google Shape;703;p41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1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1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1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41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8" name="Google Shape;708;p41"/>
          <p:cNvGrpSpPr/>
          <p:nvPr/>
        </p:nvGrpSpPr>
        <p:grpSpPr>
          <a:xfrm>
            <a:off x="4699102" y="1676102"/>
            <a:ext cx="297092" cy="300483"/>
            <a:chOff x="5290150" y="1636700"/>
            <a:chExt cx="425025" cy="429875"/>
          </a:xfrm>
        </p:grpSpPr>
        <p:sp>
          <p:nvSpPr>
            <p:cNvPr id="709" name="Google Shape;709;p41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1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1" name="Google Shape;711;p41"/>
          <p:cNvGrpSpPr/>
          <p:nvPr/>
        </p:nvGrpSpPr>
        <p:grpSpPr>
          <a:xfrm>
            <a:off x="5168113" y="1667155"/>
            <a:ext cx="298788" cy="313274"/>
            <a:chOff x="5961125" y="1623900"/>
            <a:chExt cx="427450" cy="448175"/>
          </a:xfrm>
        </p:grpSpPr>
        <p:sp>
          <p:nvSpPr>
            <p:cNvPr id="712" name="Google Shape;712;p41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1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1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1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1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1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1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9" name="Google Shape;719;p41"/>
          <p:cNvGrpSpPr/>
          <p:nvPr/>
        </p:nvGrpSpPr>
        <p:grpSpPr>
          <a:xfrm>
            <a:off x="5627758" y="1675246"/>
            <a:ext cx="319216" cy="302195"/>
            <a:chOff x="6618700" y="1635475"/>
            <a:chExt cx="456675" cy="432325"/>
          </a:xfrm>
        </p:grpSpPr>
        <p:sp>
          <p:nvSpPr>
            <p:cNvPr id="720" name="Google Shape;720;p41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1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1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1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1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5" name="Google Shape;725;p41"/>
          <p:cNvGrpSpPr/>
          <p:nvPr/>
        </p:nvGrpSpPr>
        <p:grpSpPr>
          <a:xfrm>
            <a:off x="1432168" y="2160439"/>
            <a:ext cx="252828" cy="271544"/>
            <a:chOff x="616425" y="2329600"/>
            <a:chExt cx="361700" cy="388475"/>
          </a:xfrm>
        </p:grpSpPr>
        <p:sp>
          <p:nvSpPr>
            <p:cNvPr id="726" name="Google Shape;726;p41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1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1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1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1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1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1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1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4" name="Google Shape;734;p41"/>
          <p:cNvGrpSpPr/>
          <p:nvPr/>
        </p:nvGrpSpPr>
        <p:grpSpPr>
          <a:xfrm>
            <a:off x="1895238" y="2162991"/>
            <a:ext cx="266441" cy="266441"/>
            <a:chOff x="1278900" y="2333250"/>
            <a:chExt cx="381175" cy="381175"/>
          </a:xfrm>
        </p:grpSpPr>
        <p:sp>
          <p:nvSpPr>
            <p:cNvPr id="735" name="Google Shape;735;p41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1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1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1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9" name="Google Shape;739;p41"/>
          <p:cNvGrpSpPr/>
          <p:nvPr/>
        </p:nvGrpSpPr>
        <p:grpSpPr>
          <a:xfrm>
            <a:off x="2365088" y="2162991"/>
            <a:ext cx="266459" cy="266441"/>
            <a:chOff x="1951075" y="2333250"/>
            <a:chExt cx="381200" cy="381175"/>
          </a:xfrm>
        </p:grpSpPr>
        <p:sp>
          <p:nvSpPr>
            <p:cNvPr id="740" name="Google Shape;740;p41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41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1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1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4" name="Google Shape;744;p41"/>
          <p:cNvGrpSpPr/>
          <p:nvPr/>
        </p:nvGrpSpPr>
        <p:grpSpPr>
          <a:xfrm>
            <a:off x="2834956" y="2162991"/>
            <a:ext cx="266441" cy="266441"/>
            <a:chOff x="2623275" y="2333250"/>
            <a:chExt cx="381175" cy="381175"/>
          </a:xfrm>
        </p:grpSpPr>
        <p:sp>
          <p:nvSpPr>
            <p:cNvPr id="745" name="Google Shape;745;p41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1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1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1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9" name="Google Shape;749;p41"/>
          <p:cNvGrpSpPr/>
          <p:nvPr/>
        </p:nvGrpSpPr>
        <p:grpSpPr>
          <a:xfrm>
            <a:off x="3366965" y="2117031"/>
            <a:ext cx="142159" cy="354970"/>
            <a:chOff x="3384375" y="2267500"/>
            <a:chExt cx="203375" cy="507825"/>
          </a:xfrm>
        </p:grpSpPr>
        <p:sp>
          <p:nvSpPr>
            <p:cNvPr id="750" name="Google Shape;750;p41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1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2" name="Google Shape;752;p41"/>
          <p:cNvGrpSpPr/>
          <p:nvPr/>
        </p:nvGrpSpPr>
        <p:grpSpPr>
          <a:xfrm>
            <a:off x="4319457" y="2162134"/>
            <a:ext cx="116628" cy="264746"/>
            <a:chOff x="4747025" y="2332025"/>
            <a:chExt cx="166850" cy="378750"/>
          </a:xfrm>
        </p:grpSpPr>
        <p:sp>
          <p:nvSpPr>
            <p:cNvPr id="753" name="Google Shape;753;p41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1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5" name="Google Shape;755;p41"/>
          <p:cNvGrpSpPr/>
          <p:nvPr/>
        </p:nvGrpSpPr>
        <p:grpSpPr>
          <a:xfrm>
            <a:off x="3847475" y="2118726"/>
            <a:ext cx="120875" cy="351562"/>
            <a:chOff x="4071800" y="2269925"/>
            <a:chExt cx="172925" cy="502950"/>
          </a:xfrm>
        </p:grpSpPr>
        <p:sp>
          <p:nvSpPr>
            <p:cNvPr id="756" name="Google Shape;756;p41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1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8" name="Google Shape;758;p41"/>
          <p:cNvSpPr/>
          <p:nvPr/>
        </p:nvSpPr>
        <p:spPr>
          <a:xfrm>
            <a:off x="4714665" y="2155865"/>
            <a:ext cx="266441" cy="280911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9" name="Google Shape;759;p41"/>
          <p:cNvGrpSpPr/>
          <p:nvPr/>
        </p:nvGrpSpPr>
        <p:grpSpPr>
          <a:xfrm>
            <a:off x="5176204" y="2160859"/>
            <a:ext cx="287726" cy="270705"/>
            <a:chOff x="5972700" y="2330200"/>
            <a:chExt cx="411625" cy="387275"/>
          </a:xfrm>
        </p:grpSpPr>
        <p:sp>
          <p:nvSpPr>
            <p:cNvPr id="760" name="Google Shape;760;p41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1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2" name="Google Shape;762;p41"/>
          <p:cNvGrpSpPr/>
          <p:nvPr/>
        </p:nvGrpSpPr>
        <p:grpSpPr>
          <a:xfrm>
            <a:off x="1513042" y="2600075"/>
            <a:ext cx="91097" cy="331990"/>
            <a:chOff x="732125" y="2958550"/>
            <a:chExt cx="130325" cy="474950"/>
          </a:xfrm>
        </p:grpSpPr>
        <p:sp>
          <p:nvSpPr>
            <p:cNvPr id="763" name="Google Shape;763;p41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1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1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1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1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1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1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1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1" name="Google Shape;771;p41"/>
          <p:cNvSpPr/>
          <p:nvPr/>
        </p:nvSpPr>
        <p:spPr>
          <a:xfrm>
            <a:off x="2358797" y="2587020"/>
            <a:ext cx="279216" cy="358377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41"/>
          <p:cNvSpPr/>
          <p:nvPr/>
        </p:nvSpPr>
        <p:spPr>
          <a:xfrm>
            <a:off x="1925075" y="2587020"/>
            <a:ext cx="206869" cy="358377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3" name="Google Shape;773;p41"/>
          <p:cNvGrpSpPr/>
          <p:nvPr/>
        </p:nvGrpSpPr>
        <p:grpSpPr>
          <a:xfrm>
            <a:off x="2806874" y="2610718"/>
            <a:ext cx="322623" cy="305603"/>
            <a:chOff x="2583100" y="2973775"/>
            <a:chExt cx="461550" cy="437200"/>
          </a:xfrm>
        </p:grpSpPr>
        <p:sp>
          <p:nvSpPr>
            <p:cNvPr id="774" name="Google Shape;774;p41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1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6" name="Google Shape;776;p41"/>
          <p:cNvSpPr/>
          <p:nvPr/>
        </p:nvSpPr>
        <p:spPr>
          <a:xfrm>
            <a:off x="4229860" y="2618092"/>
            <a:ext cx="296236" cy="296236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7" name="Google Shape;777;p41"/>
          <p:cNvGrpSpPr/>
          <p:nvPr/>
        </p:nvGrpSpPr>
        <p:grpSpPr>
          <a:xfrm>
            <a:off x="4669307" y="2634134"/>
            <a:ext cx="361785" cy="268993"/>
            <a:chOff x="5247525" y="3007275"/>
            <a:chExt cx="517575" cy="384825"/>
          </a:xfrm>
        </p:grpSpPr>
        <p:sp>
          <p:nvSpPr>
            <p:cNvPr id="778" name="Google Shape;778;p41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1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0" name="Google Shape;780;p41"/>
          <p:cNvGrpSpPr/>
          <p:nvPr/>
        </p:nvGrpSpPr>
        <p:grpSpPr>
          <a:xfrm>
            <a:off x="3763630" y="2618809"/>
            <a:ext cx="285157" cy="291133"/>
            <a:chOff x="3951850" y="2985350"/>
            <a:chExt cx="407950" cy="416500"/>
          </a:xfrm>
        </p:grpSpPr>
        <p:sp>
          <p:nvSpPr>
            <p:cNvPr id="781" name="Google Shape;781;p41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1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1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1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5" name="Google Shape;785;p41"/>
          <p:cNvGrpSpPr/>
          <p:nvPr/>
        </p:nvGrpSpPr>
        <p:grpSpPr>
          <a:xfrm>
            <a:off x="1398983" y="3109105"/>
            <a:ext cx="330277" cy="253667"/>
            <a:chOff x="568950" y="3686775"/>
            <a:chExt cx="472500" cy="362900"/>
          </a:xfrm>
        </p:grpSpPr>
        <p:sp>
          <p:nvSpPr>
            <p:cNvPr id="786" name="Google Shape;786;p41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1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1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9" name="Google Shape;789;p41"/>
          <p:cNvSpPr/>
          <p:nvPr/>
        </p:nvSpPr>
        <p:spPr>
          <a:xfrm>
            <a:off x="5205412" y="2604478"/>
            <a:ext cx="224728" cy="323480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0" name="Google Shape;790;p41"/>
          <p:cNvGrpSpPr/>
          <p:nvPr/>
        </p:nvGrpSpPr>
        <p:grpSpPr>
          <a:xfrm>
            <a:off x="1871402" y="3130389"/>
            <a:ext cx="314113" cy="211115"/>
            <a:chOff x="1244800" y="3717225"/>
            <a:chExt cx="449375" cy="302025"/>
          </a:xfrm>
        </p:grpSpPr>
        <p:sp>
          <p:nvSpPr>
            <p:cNvPr id="791" name="Google Shape;791;p41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1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1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1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1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1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7" name="Google Shape;797;p41"/>
          <p:cNvGrpSpPr/>
          <p:nvPr/>
        </p:nvGrpSpPr>
        <p:grpSpPr>
          <a:xfrm>
            <a:off x="2345516" y="3114207"/>
            <a:ext cx="305603" cy="238778"/>
            <a:chOff x="1923075" y="3694075"/>
            <a:chExt cx="437200" cy="341600"/>
          </a:xfrm>
        </p:grpSpPr>
        <p:sp>
          <p:nvSpPr>
            <p:cNvPr id="798" name="Google Shape;798;p41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1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1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1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1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1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1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1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1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7" name="Google Shape;807;p41"/>
          <p:cNvGrpSpPr/>
          <p:nvPr/>
        </p:nvGrpSpPr>
        <p:grpSpPr>
          <a:xfrm>
            <a:off x="2818355" y="3110380"/>
            <a:ext cx="299644" cy="246013"/>
            <a:chOff x="2599525" y="3688600"/>
            <a:chExt cx="428675" cy="351950"/>
          </a:xfrm>
        </p:grpSpPr>
        <p:sp>
          <p:nvSpPr>
            <p:cNvPr id="808" name="Google Shape;808;p41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1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1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1" name="Google Shape;811;p41"/>
          <p:cNvGrpSpPr/>
          <p:nvPr/>
        </p:nvGrpSpPr>
        <p:grpSpPr>
          <a:xfrm>
            <a:off x="3302692" y="3093360"/>
            <a:ext cx="277520" cy="273676"/>
            <a:chOff x="3292425" y="3664250"/>
            <a:chExt cx="397025" cy="391525"/>
          </a:xfrm>
        </p:grpSpPr>
        <p:sp>
          <p:nvSpPr>
            <p:cNvPr id="812" name="Google Shape;812;p41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1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1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5" name="Google Shape;815;p41"/>
          <p:cNvGrpSpPr/>
          <p:nvPr/>
        </p:nvGrpSpPr>
        <p:grpSpPr>
          <a:xfrm>
            <a:off x="3750000" y="3128677"/>
            <a:ext cx="307315" cy="223033"/>
            <a:chOff x="3932350" y="3714775"/>
            <a:chExt cx="439650" cy="319075"/>
          </a:xfrm>
        </p:grpSpPr>
        <p:sp>
          <p:nvSpPr>
            <p:cNvPr id="816" name="Google Shape;816;p41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1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1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1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1" name="Google Shape;821;p41"/>
          <p:cNvGrpSpPr/>
          <p:nvPr/>
        </p:nvGrpSpPr>
        <p:grpSpPr>
          <a:xfrm>
            <a:off x="4219867" y="3128677"/>
            <a:ext cx="307298" cy="223033"/>
            <a:chOff x="4604550" y="3714775"/>
            <a:chExt cx="439625" cy="319075"/>
          </a:xfrm>
        </p:grpSpPr>
        <p:sp>
          <p:nvSpPr>
            <p:cNvPr id="822" name="Google Shape;822;p41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1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4" name="Google Shape;824;p41"/>
          <p:cNvGrpSpPr/>
          <p:nvPr/>
        </p:nvGrpSpPr>
        <p:grpSpPr>
          <a:xfrm>
            <a:off x="4700797" y="3105697"/>
            <a:ext cx="293685" cy="260919"/>
            <a:chOff x="5292575" y="3681900"/>
            <a:chExt cx="420150" cy="373275"/>
          </a:xfrm>
        </p:grpSpPr>
        <p:sp>
          <p:nvSpPr>
            <p:cNvPr id="825" name="Google Shape;825;p41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1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1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1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1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1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1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2" name="Google Shape;832;p41"/>
          <p:cNvGrpSpPr/>
          <p:nvPr/>
        </p:nvGrpSpPr>
        <p:grpSpPr>
          <a:xfrm>
            <a:off x="5154063" y="3072494"/>
            <a:ext cx="326887" cy="326887"/>
            <a:chOff x="5941025" y="3634400"/>
            <a:chExt cx="467650" cy="467650"/>
          </a:xfrm>
        </p:grpSpPr>
        <p:sp>
          <p:nvSpPr>
            <p:cNvPr id="833" name="Google Shape;833;p41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1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1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1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1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1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9" name="Google Shape;839;p41"/>
          <p:cNvGrpSpPr/>
          <p:nvPr/>
        </p:nvGrpSpPr>
        <p:grpSpPr>
          <a:xfrm>
            <a:off x="5644796" y="3093360"/>
            <a:ext cx="285157" cy="285175"/>
            <a:chOff x="6643075" y="3664250"/>
            <a:chExt cx="407950" cy="407975"/>
          </a:xfrm>
        </p:grpSpPr>
        <p:sp>
          <p:nvSpPr>
            <p:cNvPr id="840" name="Google Shape;840;p41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1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2" name="Google Shape;842;p41"/>
          <p:cNvGrpSpPr/>
          <p:nvPr/>
        </p:nvGrpSpPr>
        <p:grpSpPr>
          <a:xfrm>
            <a:off x="1404086" y="3551309"/>
            <a:ext cx="309010" cy="308993"/>
            <a:chOff x="576250" y="4319400"/>
            <a:chExt cx="442075" cy="442050"/>
          </a:xfrm>
        </p:grpSpPr>
        <p:sp>
          <p:nvSpPr>
            <p:cNvPr id="843" name="Google Shape;843;p41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1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1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1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7" name="Google Shape;847;p41"/>
          <p:cNvSpPr/>
          <p:nvPr/>
        </p:nvSpPr>
        <p:spPr>
          <a:xfrm>
            <a:off x="1861234" y="3611526"/>
            <a:ext cx="334541" cy="188975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8" name="Google Shape;848;p41"/>
          <p:cNvSpPr/>
          <p:nvPr/>
        </p:nvSpPr>
        <p:spPr>
          <a:xfrm>
            <a:off x="3766359" y="3564270"/>
            <a:ext cx="283462" cy="283479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p41"/>
          <p:cNvSpPr/>
          <p:nvPr/>
        </p:nvSpPr>
        <p:spPr>
          <a:xfrm>
            <a:off x="3296461" y="3582148"/>
            <a:ext cx="283462" cy="247726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0" name="Google Shape;850;p41"/>
          <p:cNvSpPr/>
          <p:nvPr/>
        </p:nvSpPr>
        <p:spPr>
          <a:xfrm>
            <a:off x="4234981" y="3562994"/>
            <a:ext cx="286013" cy="286031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1" name="Google Shape;851;p41"/>
          <p:cNvGrpSpPr/>
          <p:nvPr/>
        </p:nvGrpSpPr>
        <p:grpSpPr>
          <a:xfrm>
            <a:off x="4683776" y="3567054"/>
            <a:ext cx="327726" cy="270705"/>
            <a:chOff x="5268225" y="4341925"/>
            <a:chExt cx="468850" cy="387275"/>
          </a:xfrm>
        </p:grpSpPr>
        <p:sp>
          <p:nvSpPr>
            <p:cNvPr id="852" name="Google Shape;852;p41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1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1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1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1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1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1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1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0" name="Google Shape;860;p41"/>
          <p:cNvGrpSpPr/>
          <p:nvPr/>
        </p:nvGrpSpPr>
        <p:grpSpPr>
          <a:xfrm>
            <a:off x="5170245" y="3558544"/>
            <a:ext cx="294524" cy="294524"/>
            <a:chOff x="5964175" y="4329750"/>
            <a:chExt cx="421350" cy="421350"/>
          </a:xfrm>
        </p:grpSpPr>
        <p:sp>
          <p:nvSpPr>
            <p:cNvPr id="861" name="Google Shape;861;p41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1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3" name="Google Shape;863;p41"/>
          <p:cNvGrpSpPr/>
          <p:nvPr/>
        </p:nvGrpSpPr>
        <p:grpSpPr>
          <a:xfrm>
            <a:off x="1873517" y="4028412"/>
            <a:ext cx="309867" cy="299644"/>
            <a:chOff x="1247825" y="5001950"/>
            <a:chExt cx="443300" cy="428675"/>
          </a:xfrm>
        </p:grpSpPr>
        <p:sp>
          <p:nvSpPr>
            <p:cNvPr id="864" name="Google Shape;864;p41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1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1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1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1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1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0" name="Google Shape;870;p41"/>
          <p:cNvGrpSpPr/>
          <p:nvPr/>
        </p:nvGrpSpPr>
        <p:grpSpPr>
          <a:xfrm>
            <a:off x="2371047" y="4013506"/>
            <a:ext cx="254541" cy="324336"/>
            <a:chOff x="1959600" y="4980625"/>
            <a:chExt cx="364150" cy="464000"/>
          </a:xfrm>
        </p:grpSpPr>
        <p:sp>
          <p:nvSpPr>
            <p:cNvPr id="871" name="Google Shape;871;p41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1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1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1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1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1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1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8" name="Google Shape;878;p41"/>
          <p:cNvGrpSpPr/>
          <p:nvPr/>
        </p:nvGrpSpPr>
        <p:grpSpPr>
          <a:xfrm>
            <a:off x="2822199" y="4025861"/>
            <a:ext cx="291972" cy="300063"/>
            <a:chOff x="2605025" y="4998300"/>
            <a:chExt cx="417700" cy="429275"/>
          </a:xfrm>
        </p:grpSpPr>
        <p:sp>
          <p:nvSpPr>
            <p:cNvPr id="879" name="Google Shape;879;p41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1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1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2" name="Google Shape;882;p41"/>
          <p:cNvGrpSpPr/>
          <p:nvPr/>
        </p:nvGrpSpPr>
        <p:grpSpPr>
          <a:xfrm>
            <a:off x="3263548" y="4028412"/>
            <a:ext cx="349011" cy="290697"/>
            <a:chOff x="3236425" y="5001950"/>
            <a:chExt cx="499300" cy="415875"/>
          </a:xfrm>
        </p:grpSpPr>
        <p:sp>
          <p:nvSpPr>
            <p:cNvPr id="883" name="Google Shape;883;p41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1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1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1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1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1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9" name="Google Shape;889;p41"/>
          <p:cNvGrpSpPr/>
          <p:nvPr/>
        </p:nvGrpSpPr>
        <p:grpSpPr>
          <a:xfrm>
            <a:off x="3775111" y="4013506"/>
            <a:ext cx="265603" cy="316245"/>
            <a:chOff x="3968275" y="4980625"/>
            <a:chExt cx="379975" cy="452425"/>
          </a:xfrm>
        </p:grpSpPr>
        <p:sp>
          <p:nvSpPr>
            <p:cNvPr id="890" name="Google Shape;890;p41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1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1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3" name="Google Shape;893;p41"/>
          <p:cNvGrpSpPr/>
          <p:nvPr/>
        </p:nvGrpSpPr>
        <p:grpSpPr>
          <a:xfrm>
            <a:off x="5151931" y="4084157"/>
            <a:ext cx="336254" cy="183033"/>
            <a:chOff x="5937975" y="5081700"/>
            <a:chExt cx="481050" cy="261850"/>
          </a:xfrm>
        </p:grpSpPr>
        <p:sp>
          <p:nvSpPr>
            <p:cNvPr id="894" name="Google Shape;894;p41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1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1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7" name="Google Shape;897;p41"/>
          <p:cNvGrpSpPr/>
          <p:nvPr/>
        </p:nvGrpSpPr>
        <p:grpSpPr>
          <a:xfrm>
            <a:off x="5666063" y="4048840"/>
            <a:ext cx="241330" cy="277503"/>
            <a:chOff x="6673500" y="5031175"/>
            <a:chExt cx="345250" cy="397000"/>
          </a:xfrm>
        </p:grpSpPr>
        <p:sp>
          <p:nvSpPr>
            <p:cNvPr id="898" name="Google Shape;898;p41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1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1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1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1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3" name="Google Shape;903;p41"/>
          <p:cNvGrpSpPr/>
          <p:nvPr/>
        </p:nvGrpSpPr>
        <p:grpSpPr>
          <a:xfrm>
            <a:off x="3746609" y="742745"/>
            <a:ext cx="322623" cy="287726"/>
            <a:chOff x="3927500" y="301425"/>
            <a:chExt cx="461550" cy="411625"/>
          </a:xfrm>
        </p:grpSpPr>
        <p:sp>
          <p:nvSpPr>
            <p:cNvPr id="904" name="Google Shape;904;p41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1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1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1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1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1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1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1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1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1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1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1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1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1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1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1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1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1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1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1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1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1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1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1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1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1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1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1" name="Google Shape;931;p41"/>
          <p:cNvGrpSpPr/>
          <p:nvPr/>
        </p:nvGrpSpPr>
        <p:grpSpPr>
          <a:xfrm>
            <a:off x="5649043" y="748285"/>
            <a:ext cx="276664" cy="276664"/>
            <a:chOff x="6649150" y="309350"/>
            <a:chExt cx="395800" cy="395800"/>
          </a:xfrm>
        </p:grpSpPr>
        <p:sp>
          <p:nvSpPr>
            <p:cNvPr id="932" name="Google Shape;932;p41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1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1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1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1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1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1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1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1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1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1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1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1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41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1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1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1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1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1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1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1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1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1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5" name="Google Shape;955;p41"/>
          <p:cNvGrpSpPr/>
          <p:nvPr/>
        </p:nvGrpSpPr>
        <p:grpSpPr>
          <a:xfrm>
            <a:off x="5177043" y="754663"/>
            <a:ext cx="280928" cy="266022"/>
            <a:chOff x="5973900" y="318475"/>
            <a:chExt cx="401900" cy="380575"/>
          </a:xfrm>
        </p:grpSpPr>
        <p:sp>
          <p:nvSpPr>
            <p:cNvPr id="956" name="Google Shape;956;p41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1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1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1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1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1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1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1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1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1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1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1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1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1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0" name="Google Shape;970;p41"/>
          <p:cNvGrpSpPr/>
          <p:nvPr/>
        </p:nvGrpSpPr>
        <p:grpSpPr>
          <a:xfrm>
            <a:off x="1888003" y="1181542"/>
            <a:ext cx="285157" cy="347735"/>
            <a:chOff x="1268550" y="929175"/>
            <a:chExt cx="407950" cy="497475"/>
          </a:xfrm>
        </p:grpSpPr>
        <p:sp>
          <p:nvSpPr>
            <p:cNvPr id="971" name="Google Shape;971;p41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1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1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4" name="Google Shape;974;p41"/>
          <p:cNvGrpSpPr/>
          <p:nvPr/>
        </p:nvGrpSpPr>
        <p:grpSpPr>
          <a:xfrm>
            <a:off x="5618829" y="1194736"/>
            <a:ext cx="337093" cy="323480"/>
            <a:chOff x="6605925" y="948050"/>
            <a:chExt cx="482250" cy="462775"/>
          </a:xfrm>
        </p:grpSpPr>
        <p:sp>
          <p:nvSpPr>
            <p:cNvPr id="975" name="Google Shape;975;p41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1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1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1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1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1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1" name="Google Shape;981;p41"/>
          <p:cNvGrpSpPr/>
          <p:nvPr/>
        </p:nvGrpSpPr>
        <p:grpSpPr>
          <a:xfrm>
            <a:off x="5697571" y="2152768"/>
            <a:ext cx="179608" cy="284755"/>
            <a:chOff x="6718575" y="2318625"/>
            <a:chExt cx="256950" cy="407375"/>
          </a:xfrm>
        </p:grpSpPr>
        <p:sp>
          <p:nvSpPr>
            <p:cNvPr id="982" name="Google Shape;982;p41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1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1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1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1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1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1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1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0" name="Google Shape;990;p41"/>
          <p:cNvGrpSpPr/>
          <p:nvPr/>
        </p:nvGrpSpPr>
        <p:grpSpPr>
          <a:xfrm>
            <a:off x="3286947" y="2674134"/>
            <a:ext cx="302195" cy="183889"/>
            <a:chOff x="3269900" y="3064500"/>
            <a:chExt cx="432325" cy="263075"/>
          </a:xfrm>
        </p:grpSpPr>
        <p:sp>
          <p:nvSpPr>
            <p:cNvPr id="991" name="Google Shape;991;p41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1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41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4" name="Google Shape;994;p41"/>
          <p:cNvGrpSpPr/>
          <p:nvPr/>
        </p:nvGrpSpPr>
        <p:grpSpPr>
          <a:xfrm>
            <a:off x="5677125" y="2617952"/>
            <a:ext cx="220482" cy="309867"/>
            <a:chOff x="6689325" y="2984125"/>
            <a:chExt cx="315425" cy="443300"/>
          </a:xfrm>
        </p:grpSpPr>
        <p:sp>
          <p:nvSpPr>
            <p:cNvPr id="995" name="Google Shape;995;p41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41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1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1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1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0" name="Google Shape;1000;p41"/>
          <p:cNvGrpSpPr/>
          <p:nvPr/>
        </p:nvGrpSpPr>
        <p:grpSpPr>
          <a:xfrm>
            <a:off x="2391056" y="3528330"/>
            <a:ext cx="213247" cy="344747"/>
            <a:chOff x="1988225" y="4286525"/>
            <a:chExt cx="305075" cy="493200"/>
          </a:xfrm>
        </p:grpSpPr>
        <p:sp>
          <p:nvSpPr>
            <p:cNvPr id="1001" name="Google Shape;1001;p41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41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41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1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1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1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41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8" name="Google Shape;1008;p41"/>
          <p:cNvGrpSpPr/>
          <p:nvPr/>
        </p:nvGrpSpPr>
        <p:grpSpPr>
          <a:xfrm>
            <a:off x="2843466" y="3552585"/>
            <a:ext cx="257512" cy="326031"/>
            <a:chOff x="2635450" y="4321225"/>
            <a:chExt cx="368400" cy="466425"/>
          </a:xfrm>
        </p:grpSpPr>
        <p:sp>
          <p:nvSpPr>
            <p:cNvPr id="1009" name="Google Shape;1009;p41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41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41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41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1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41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5" name="Google Shape;1015;p41"/>
          <p:cNvGrpSpPr/>
          <p:nvPr/>
        </p:nvGrpSpPr>
        <p:grpSpPr>
          <a:xfrm>
            <a:off x="5644796" y="3544494"/>
            <a:ext cx="285157" cy="319216"/>
            <a:chOff x="6643075" y="4309650"/>
            <a:chExt cx="407950" cy="456675"/>
          </a:xfrm>
        </p:grpSpPr>
        <p:sp>
          <p:nvSpPr>
            <p:cNvPr id="1016" name="Google Shape;1016;p41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41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41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41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41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41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41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41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1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5" name="Google Shape;1025;p41"/>
          <p:cNvGrpSpPr/>
          <p:nvPr/>
        </p:nvGrpSpPr>
        <p:grpSpPr>
          <a:xfrm>
            <a:off x="4659521" y="3995209"/>
            <a:ext cx="376254" cy="360929"/>
            <a:chOff x="5233525" y="4954450"/>
            <a:chExt cx="538275" cy="516350"/>
          </a:xfrm>
        </p:grpSpPr>
        <p:sp>
          <p:nvSpPr>
            <p:cNvPr id="1026" name="Google Shape;1026;p41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41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41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41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41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41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41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41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41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41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41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7" name="Google Shape;1037;p41"/>
          <p:cNvGrpSpPr/>
          <p:nvPr/>
        </p:nvGrpSpPr>
        <p:grpSpPr>
          <a:xfrm>
            <a:off x="4186245" y="4001588"/>
            <a:ext cx="383069" cy="348172"/>
            <a:chOff x="4556450" y="4963575"/>
            <a:chExt cx="548025" cy="498100"/>
          </a:xfrm>
        </p:grpSpPr>
        <p:sp>
          <p:nvSpPr>
            <p:cNvPr id="1038" name="Google Shape;1038;p41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1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1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41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41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3" name="Google Shape;1043;p41"/>
          <p:cNvGrpSpPr/>
          <p:nvPr/>
        </p:nvGrpSpPr>
        <p:grpSpPr>
          <a:xfrm>
            <a:off x="1373015" y="4076923"/>
            <a:ext cx="370295" cy="204737"/>
            <a:chOff x="531800" y="5071350"/>
            <a:chExt cx="529750" cy="292900"/>
          </a:xfrm>
        </p:grpSpPr>
        <p:sp>
          <p:nvSpPr>
            <p:cNvPr id="1044" name="Google Shape;1044;p41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41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41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41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41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41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1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1" name="Google Shape;1051;p41"/>
          <p:cNvGrpSpPr/>
          <p:nvPr/>
        </p:nvGrpSpPr>
        <p:grpSpPr>
          <a:xfrm>
            <a:off x="7243894" y="2108200"/>
            <a:ext cx="433992" cy="422729"/>
            <a:chOff x="5916675" y="927975"/>
            <a:chExt cx="516350" cy="502950"/>
          </a:xfrm>
        </p:grpSpPr>
        <p:sp>
          <p:nvSpPr>
            <p:cNvPr id="1052" name="Google Shape;1052;p41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B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41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B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4" name="Google Shape;1054;p41"/>
          <p:cNvGrpSpPr/>
          <p:nvPr/>
        </p:nvGrpSpPr>
        <p:grpSpPr>
          <a:xfrm>
            <a:off x="6359914" y="2814102"/>
            <a:ext cx="1079481" cy="1051467"/>
            <a:chOff x="5916675" y="927975"/>
            <a:chExt cx="516350" cy="502950"/>
          </a:xfrm>
        </p:grpSpPr>
        <p:sp>
          <p:nvSpPr>
            <p:cNvPr id="1055" name="Google Shape;1055;p41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B6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41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B6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7" name="Google Shape;1057;p41"/>
          <p:cNvGrpSpPr/>
          <p:nvPr/>
        </p:nvGrpSpPr>
        <p:grpSpPr>
          <a:xfrm>
            <a:off x="6360057" y="2108200"/>
            <a:ext cx="433992" cy="422729"/>
            <a:chOff x="5916675" y="927975"/>
            <a:chExt cx="516350" cy="502950"/>
          </a:xfrm>
        </p:grpSpPr>
        <p:sp>
          <p:nvSpPr>
            <p:cNvPr id="1058" name="Google Shape;1058;p41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B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1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B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0" name="Google Shape;1060;p41"/>
          <p:cNvSpPr/>
          <p:nvPr/>
        </p:nvSpPr>
        <p:spPr>
          <a:xfrm>
            <a:off x="7436055" y="23445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1" name="Google Shape;1061;p41"/>
          <p:cNvSpPr/>
          <p:nvPr/>
        </p:nvSpPr>
        <p:spPr>
          <a:xfrm>
            <a:off x="6552218" y="23445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2" name="Google Shape;1062;p41"/>
          <p:cNvSpPr/>
          <p:nvPr/>
        </p:nvSpPr>
        <p:spPr>
          <a:xfrm>
            <a:off x="6837753" y="34021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02BDC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3" name="Google Shape;1063;p41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42"/>
          <p:cNvSpPr txBox="1"/>
          <p:nvPr/>
        </p:nvSpPr>
        <p:spPr>
          <a:xfrm>
            <a:off x="2468650" y="914275"/>
            <a:ext cx="5971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Now you can use any emoji as an icon!</a:t>
            </a:r>
            <a:endParaRPr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And of course it resizes without losing quality and you can change the color.</a:t>
            </a:r>
            <a:endParaRPr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How? Follow Google instructions </a:t>
            </a:r>
            <a:r>
              <a:rPr lang="en" u="sng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  <a:hlinkClick r:id="rId3"/>
              </a:rPr>
              <a:t>https://twitter.com/googledocs/status/730087240156643328</a:t>
            </a:r>
            <a:endParaRPr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69" name="Google Shape;1069;p42"/>
          <p:cNvSpPr txBox="1"/>
          <p:nvPr/>
        </p:nvSpPr>
        <p:spPr>
          <a:xfrm>
            <a:off x="1112900" y="22980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02BDC7"/>
                </a:highlight>
                <a:latin typeface="Lato Light"/>
                <a:ea typeface="Lato Light"/>
                <a:cs typeface="Lato Light"/>
                <a:sym typeface="Lato Light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02BDC7"/>
              </a:highlight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70" name="Google Shape;1070;p42"/>
          <p:cNvSpPr txBox="1"/>
          <p:nvPr/>
        </p:nvSpPr>
        <p:spPr>
          <a:xfrm>
            <a:off x="953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C4067"/>
                </a:solidFill>
                <a:latin typeface="Lato Light"/>
                <a:ea typeface="Lato Light"/>
                <a:cs typeface="Lato Light"/>
                <a:sym typeface="Lato Light"/>
              </a:rPr>
              <a:t>😉</a:t>
            </a:r>
            <a:endParaRPr sz="9600">
              <a:solidFill>
                <a:srgbClr val="FC4067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71" name="Google Shape;1071;p42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6" name="Google Shape;1076;p4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7" name="Google Shape;1077;p43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78" name="Google Shape;1078;p43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079" name="Google Shape;1079;p43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080" name="Google Shape;1080;p43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81" name="Google Shape;1081;p43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082" name="Google Shape;1082;p43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083" name="Google Shape;1083;p43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84" name="Google Shape;1084;p43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085" name="Google Shape;1085;p43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086" name="Google Shape;1086;p43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87" name="Google Shape;1087;p43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088" name="Google Shape;1088;p43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089" name="Google Shape;1089;p43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90" name="Google Shape;1090;p43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091" name="Google Shape;1091;p43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/>
          <p:nvPr>
            <p:ph idx="4294967295" type="ctrTitle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B600"/>
                </a:solidFill>
              </a:rPr>
              <a:t>Hello!</a:t>
            </a:r>
            <a:endParaRPr sz="6000">
              <a:solidFill>
                <a:srgbClr val="FFB600"/>
              </a:solidFill>
            </a:endParaRPr>
          </a:p>
        </p:txBody>
      </p:sp>
      <p:sp>
        <p:nvSpPr>
          <p:cNvPr id="404" name="Google Shape;404;p17"/>
          <p:cNvSpPr txBox="1"/>
          <p:nvPr>
            <p:ph idx="4294967295" type="subTitle"/>
          </p:nvPr>
        </p:nvSpPr>
        <p:spPr>
          <a:xfrm>
            <a:off x="685800" y="2401970"/>
            <a:ext cx="6593700" cy="17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I am Jayden Smith</a:t>
            </a:r>
            <a:endParaRPr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I am here because I love to give presentations.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You can find me at @username</a:t>
            </a:r>
            <a:endParaRPr sz="3600">
              <a:solidFill>
                <a:srgbClr val="FFFFFF"/>
              </a:solidFill>
            </a:endParaRPr>
          </a:p>
        </p:txBody>
      </p:sp>
      <p:pic>
        <p:nvPicPr>
          <p:cNvPr descr="photo-1434030216411-0b793f4b4173.jpg" id="405" name="Google Shape;4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5150" y="1981150"/>
            <a:ext cx="2071500" cy="2071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06" name="Google Shape;406;p17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/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5C65"/>
                </a:solidFill>
              </a:rPr>
              <a:t>1.</a:t>
            </a:r>
            <a:endParaRPr>
              <a:solidFill>
                <a:srgbClr val="4A5C65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412" name="Google Shape;412;p18"/>
          <p:cNvSpPr txBox="1"/>
          <p:nvPr>
            <p:ph idx="1" type="subTitle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9"/>
          <p:cNvSpPr txBox="1"/>
          <p:nvPr>
            <p:ph idx="1" type="body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418" name="Google Shape;418;p19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424" name="Google Shape;424;p20"/>
          <p:cNvSpPr txBox="1"/>
          <p:nvPr>
            <p:ph idx="1" type="body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Here you have a list of items</a:t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And some text</a:t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425" name="Google Shape;425;p20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1"/>
          <p:cNvSpPr/>
          <p:nvPr/>
        </p:nvSpPr>
        <p:spPr>
          <a:xfrm>
            <a:off x="3459600" y="628000"/>
            <a:ext cx="2224800" cy="2224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21"/>
          <p:cNvSpPr txBox="1"/>
          <p:nvPr>
            <p:ph idx="4294967295" type="ctrTitle"/>
          </p:nvPr>
        </p:nvSpPr>
        <p:spPr>
          <a:xfrm>
            <a:off x="2205425" y="2708950"/>
            <a:ext cx="47331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432" name="Google Shape;432;p21"/>
          <p:cNvSpPr txBox="1"/>
          <p:nvPr>
            <p:ph idx="4294967295" type="subTitle"/>
          </p:nvPr>
        </p:nvSpPr>
        <p:spPr>
          <a:xfrm>
            <a:off x="2205425" y="3640155"/>
            <a:ext cx="4733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grpSp>
        <p:nvGrpSpPr>
          <p:cNvPr id="433" name="Google Shape;433;p21"/>
          <p:cNvGrpSpPr/>
          <p:nvPr/>
        </p:nvGrpSpPr>
        <p:grpSpPr>
          <a:xfrm>
            <a:off x="3940048" y="628007"/>
            <a:ext cx="1447570" cy="1447577"/>
            <a:chOff x="6643075" y="3664250"/>
            <a:chExt cx="407950" cy="407975"/>
          </a:xfrm>
        </p:grpSpPr>
        <p:sp>
          <p:nvSpPr>
            <p:cNvPr id="434" name="Google Shape;434;p21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9050">
              <a:solidFill>
                <a:srgbClr val="FF975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1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9050">
              <a:solidFill>
                <a:srgbClr val="FF975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6" name="Google Shape;436;p21"/>
          <p:cNvGrpSpPr/>
          <p:nvPr/>
        </p:nvGrpSpPr>
        <p:grpSpPr>
          <a:xfrm rot="-587344">
            <a:off x="3600928" y="2274183"/>
            <a:ext cx="595166" cy="595133"/>
            <a:chOff x="576250" y="4319400"/>
            <a:chExt cx="442075" cy="442050"/>
          </a:xfrm>
        </p:grpSpPr>
        <p:sp>
          <p:nvSpPr>
            <p:cNvPr id="437" name="Google Shape;437;p21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9050">
              <a:solidFill>
                <a:srgbClr val="FC406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1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9050">
              <a:solidFill>
                <a:srgbClr val="FC406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1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9050">
              <a:solidFill>
                <a:srgbClr val="FC406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9050">
              <a:solidFill>
                <a:srgbClr val="FC406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1" name="Google Shape;441;p21"/>
          <p:cNvSpPr/>
          <p:nvPr/>
        </p:nvSpPr>
        <p:spPr>
          <a:xfrm>
            <a:off x="3593939" y="962288"/>
            <a:ext cx="226251" cy="21606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21"/>
          <p:cNvSpPr/>
          <p:nvPr/>
        </p:nvSpPr>
        <p:spPr>
          <a:xfrm rot="2697328">
            <a:off x="5346647" y="2148789"/>
            <a:ext cx="343459" cy="327947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21"/>
          <p:cNvSpPr/>
          <p:nvPr/>
        </p:nvSpPr>
        <p:spPr>
          <a:xfrm>
            <a:off x="5356714" y="1881143"/>
            <a:ext cx="137570" cy="13142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21"/>
          <p:cNvSpPr/>
          <p:nvPr/>
        </p:nvSpPr>
        <p:spPr>
          <a:xfrm rot="1280404">
            <a:off x="3589575" y="1613971"/>
            <a:ext cx="137564" cy="131398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21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2"/>
          <p:cNvSpPr txBox="1"/>
          <p:nvPr>
            <p:ph idx="1" type="body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451" name="Google Shape;451;p22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452" name="Google Shape;452;p22"/>
          <p:cNvSpPr txBox="1"/>
          <p:nvPr>
            <p:ph idx="2" type="body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453" name="Google Shape;453;p22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3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459" name="Google Shape;459;p23"/>
          <p:cNvSpPr txBox="1"/>
          <p:nvPr>
            <p:ph idx="1" type="body"/>
          </p:nvPr>
        </p:nvSpPr>
        <p:spPr>
          <a:xfrm>
            <a:off x="2683000" y="1428750"/>
            <a:ext cx="1858800" cy="27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460" name="Google Shape;460;p23"/>
          <p:cNvSpPr txBox="1"/>
          <p:nvPr>
            <p:ph idx="2" type="body"/>
          </p:nvPr>
        </p:nvSpPr>
        <p:spPr>
          <a:xfrm>
            <a:off x="4637114" y="1428750"/>
            <a:ext cx="1858800" cy="27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461" name="Google Shape;461;p23"/>
          <p:cNvSpPr txBox="1"/>
          <p:nvPr>
            <p:ph idx="3" type="body"/>
          </p:nvPr>
        </p:nvSpPr>
        <p:spPr>
          <a:xfrm>
            <a:off x="6591228" y="1428750"/>
            <a:ext cx="1858800" cy="27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23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