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9A4B8C-1379-4C00-B28D-6DC4FF4FD505}">
  <a:tblStyle styleId="{529A4B8C-1379-4C00-B28D-6DC4FF4FD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6EBB76B-0159-4530-B0F6-C2C890510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5d0b3cd69_0_7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5d0b3cd69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895b69969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895b6996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895b69969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c895b6996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c895b69969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c895b6996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c895b69969_0_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c895b6996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c895b69969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c895b6996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c895b69969_0_1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c895b6996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895b69969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895b6996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c895b69969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c895b6996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c895b69969_0_1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c895b6996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c895b69969_0_2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c895b69969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84ed94d5ca_3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84ed94d5ca_3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ig ho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25"/>
            <a:ext cx="9142883" cy="5142871"/>
          </a:xfrm>
          <a:custGeom>
            <a:rect b="b" l="l" r="r" t="t"/>
            <a:pathLst>
              <a:path extrusionOk="0" h="2258121" w="4014438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1831963" y="248075"/>
            <a:ext cx="5480078" cy="5479863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85" y="1433"/>
            <a:ext cx="9144087" cy="5143548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rect b="b" l="l" r="r" t="t"/>
              <a:pathLst>
                <a:path extrusionOk="0" h="753397" w="384717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rect b="b" l="l" r="r" t="t"/>
              <a:pathLst>
                <a:path extrusionOk="0" h="2258121" w="4014438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/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24532" y="-11"/>
            <a:ext cx="9193063" cy="5148516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2258122"/>
                </a:lnTo>
                <a:lnTo>
                  <a:pt x="1342328" y="2258122"/>
                </a:lnTo>
                <a:cubicBezTo>
                  <a:pt x="1250100" y="2134365"/>
                  <a:pt x="1167094" y="1956391"/>
                  <a:pt x="1055881" y="1717804"/>
                </a:cubicBezTo>
                <a:cubicBezTo>
                  <a:pt x="861432" y="1300908"/>
                  <a:pt x="753335" y="1068991"/>
                  <a:pt x="834083" y="847151"/>
                </a:cubicBezTo>
                <a:cubicBezTo>
                  <a:pt x="914832" y="625312"/>
                  <a:pt x="1146729" y="517152"/>
                  <a:pt x="1563624" y="322744"/>
                </a:cubicBezTo>
                <a:cubicBezTo>
                  <a:pt x="1980519" y="128337"/>
                  <a:pt x="2212437" y="20198"/>
                  <a:pt x="2434297" y="100946"/>
                </a:cubicBezTo>
                <a:cubicBezTo>
                  <a:pt x="2656158" y="181695"/>
                  <a:pt x="2764276" y="413613"/>
                  <a:pt x="2958684" y="830508"/>
                </a:cubicBezTo>
                <a:cubicBezTo>
                  <a:pt x="3153091" y="1247403"/>
                  <a:pt x="3261230" y="1479321"/>
                  <a:pt x="3180481" y="1701160"/>
                </a:cubicBezTo>
                <a:cubicBezTo>
                  <a:pt x="3099732" y="1923000"/>
                  <a:pt x="2867836" y="2031160"/>
                  <a:pt x="2450940" y="2225567"/>
                </a:cubicBezTo>
                <a:lnTo>
                  <a:pt x="2380981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Karla"/>
              <a:buChar char="▪"/>
              <a:defRPr sz="2800">
                <a:latin typeface="Karla"/>
                <a:ea typeface="Karla"/>
                <a:cs typeface="Karla"/>
                <a:sym typeface="Karla"/>
              </a:defRPr>
            </a:lvl1pPr>
            <a:lvl2pPr indent="-406400" lvl="1" marL="9144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2pPr>
            <a:lvl3pPr indent="-406400" lvl="2" marL="13716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3pPr>
            <a:lvl4pPr indent="-406400" lvl="3" marL="18288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4pPr>
            <a:lvl5pPr indent="-406400" lvl="4" marL="22860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5pPr>
            <a:lvl6pPr indent="-406400" lvl="5" marL="27432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6pPr>
            <a:lvl7pPr indent="-406400" lvl="6" marL="32004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7pPr>
            <a:lvl8pPr indent="-406400" lvl="7" marL="36576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8pPr>
            <a:lvl9pPr indent="-406400" lvl="8" marL="4114800" algn="ctr">
              <a:spcBef>
                <a:spcPts val="600"/>
              </a:spcBef>
              <a:spcAft>
                <a:spcPts val="60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362962" y="1295124"/>
            <a:ext cx="418075" cy="3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code Sans Semi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6"/>
          <p:cNvGrpSpPr/>
          <p:nvPr/>
        </p:nvGrpSpPr>
        <p:grpSpPr>
          <a:xfrm>
            <a:off x="-41" y="0"/>
            <a:ext cx="9144088" cy="5143548"/>
            <a:chOff x="8145036" y="0"/>
            <a:chExt cx="4014438" cy="2258121"/>
          </a:xfrm>
        </p:grpSpPr>
        <p:sp>
          <p:nvSpPr>
            <p:cNvPr id="31" name="Google Shape;31;p6"/>
            <p:cNvSpPr/>
            <p:nvPr/>
          </p:nvSpPr>
          <p:spPr>
            <a:xfrm>
              <a:off x="8145036" y="0"/>
              <a:ext cx="4014376" cy="2258121"/>
            </a:xfrm>
            <a:custGeom>
              <a:rect b="b" l="l" r="r" t="t"/>
              <a:pathLst>
                <a:path extrusionOk="0" h="2258121" w="4014376">
                  <a:moveTo>
                    <a:pt x="2148603" y="1774988"/>
                  </a:moveTo>
                  <a:cubicBezTo>
                    <a:pt x="1965654" y="1382640"/>
                    <a:pt x="1863892" y="1164459"/>
                    <a:pt x="1939873" y="955604"/>
                  </a:cubicBezTo>
                  <a:cubicBezTo>
                    <a:pt x="2015855" y="746748"/>
                    <a:pt x="2234119" y="645049"/>
                    <a:pt x="2626468" y="462162"/>
                  </a:cubicBezTo>
                  <a:cubicBezTo>
                    <a:pt x="3018816" y="279275"/>
                    <a:pt x="3236997" y="177451"/>
                    <a:pt x="3445831" y="253432"/>
                  </a:cubicBezTo>
                  <a:cubicBezTo>
                    <a:pt x="3654666" y="329414"/>
                    <a:pt x="3756386" y="547678"/>
                    <a:pt x="3939272" y="940006"/>
                  </a:cubicBezTo>
                  <a:cubicBezTo>
                    <a:pt x="3966182" y="997693"/>
                    <a:pt x="3991294" y="1051574"/>
                    <a:pt x="4014377" y="1102256"/>
                  </a:cubicBezTo>
                  <a:lnTo>
                    <a:pt x="4014377" y="0"/>
                  </a:lnTo>
                  <a:lnTo>
                    <a:pt x="0" y="0"/>
                  </a:lnTo>
                  <a:lnTo>
                    <a:pt x="0" y="2258122"/>
                  </a:lnTo>
                  <a:lnTo>
                    <a:pt x="2400007" y="2258122"/>
                  </a:lnTo>
                  <a:cubicBezTo>
                    <a:pt x="2320283" y="2143125"/>
                    <a:pt x="2245932" y="1983697"/>
                    <a:pt x="2148603" y="1774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11595195" y="1947441"/>
              <a:ext cx="564279" cy="310680"/>
            </a:xfrm>
            <a:custGeom>
              <a:rect b="b" l="l" r="r" t="t"/>
              <a:pathLst>
                <a:path extrusionOk="0" h="310680" w="564279">
                  <a:moveTo>
                    <a:pt x="11332" y="305390"/>
                  </a:moveTo>
                  <a:lnTo>
                    <a:pt x="0" y="310680"/>
                  </a:lnTo>
                  <a:lnTo>
                    <a:pt x="564279" y="310680"/>
                  </a:lnTo>
                  <a:lnTo>
                    <a:pt x="564279" y="0"/>
                  </a:lnTo>
                  <a:cubicBezTo>
                    <a:pt x="447610" y="101929"/>
                    <a:pt x="266229" y="186525"/>
                    <a:pt x="11332" y="305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6"/>
          <p:cNvSpPr txBox="1"/>
          <p:nvPr>
            <p:ph type="title"/>
          </p:nvPr>
        </p:nvSpPr>
        <p:spPr>
          <a:xfrm>
            <a:off x="1015625" y="1243638"/>
            <a:ext cx="4239300" cy="4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15791" y="1865257"/>
            <a:ext cx="4239300" cy="20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4507725" y="4318150"/>
            <a:ext cx="4081800" cy="33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6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490126" y="-1123525"/>
            <a:ext cx="5776112" cy="577588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encode-sans" TargetMode="External"/><Relationship Id="rId4" Type="http://schemas.openxmlformats.org/officeDocument/2006/relationships/hyperlink" Target="https://www.fontsquirrel.com/fonts/karl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3.jpg"/><Relationship Id="rId6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 b="0" l="33980" r="0" t="0"/>
          <a:stretch/>
        </p:blipFill>
        <p:spPr>
          <a:xfrm>
            <a:off x="4351484" y="499009"/>
            <a:ext cx="5162599" cy="5223498"/>
          </a:xfrm>
          <a:custGeom>
            <a:rect b="b" l="l" r="r" t="t"/>
            <a:pathLst>
              <a:path extrusionOk="0" h="21114" w="20675">
                <a:moveTo>
                  <a:pt x="12541" y="2"/>
                </a:moveTo>
                <a:cubicBezTo>
                  <a:pt x="11005" y="50"/>
                  <a:pt x="9210" y="907"/>
                  <a:pt x="6517" y="2189"/>
                </a:cubicBezTo>
                <a:cubicBezTo>
                  <a:pt x="2926" y="3898"/>
                  <a:pt x="927" y="4853"/>
                  <a:pt x="232" y="6805"/>
                </a:cubicBezTo>
                <a:cubicBezTo>
                  <a:pt x="-463" y="8757"/>
                  <a:pt x="468" y="10793"/>
                  <a:pt x="2143" y="14457"/>
                </a:cubicBezTo>
                <a:cubicBezTo>
                  <a:pt x="3819" y="18120"/>
                  <a:pt x="4751" y="20166"/>
                  <a:pt x="6662" y="20876"/>
                </a:cubicBezTo>
                <a:cubicBezTo>
                  <a:pt x="8573" y="21586"/>
                  <a:pt x="10566" y="20642"/>
                  <a:pt x="14157" y="18932"/>
                </a:cubicBezTo>
                <a:cubicBezTo>
                  <a:pt x="17747" y="17221"/>
                  <a:pt x="19747" y="16267"/>
                  <a:pt x="20442" y="14315"/>
                </a:cubicBezTo>
                <a:cubicBezTo>
                  <a:pt x="21137" y="12364"/>
                  <a:pt x="20207" y="10327"/>
                  <a:pt x="18531" y="6664"/>
                </a:cubicBezTo>
                <a:cubicBezTo>
                  <a:pt x="16854" y="3000"/>
                  <a:pt x="15923" y="949"/>
                  <a:pt x="14012" y="239"/>
                </a:cubicBezTo>
                <a:cubicBezTo>
                  <a:pt x="13535" y="62"/>
                  <a:pt x="13053" y="-14"/>
                  <a:pt x="12541" y="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type="title"/>
          </p:nvPr>
        </p:nvSpPr>
        <p:spPr>
          <a:xfrm>
            <a:off x="1015625" y="1243638"/>
            <a:ext cx="4239300" cy="4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1015791" y="1865257"/>
            <a:ext cx="4239300" cy="20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idx="4294967295" type="title"/>
          </p:nvPr>
        </p:nvSpPr>
        <p:spPr>
          <a:xfrm>
            <a:off x="2194950" y="4669625"/>
            <a:ext cx="4754100" cy="28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chemeClr val="lt1"/>
                </a:solidFill>
              </a:rPr>
              <a:t>Want big impact? </a:t>
            </a:r>
            <a:r>
              <a:rPr lang="en" sz="1400">
                <a:solidFill>
                  <a:schemeClr val="lt1"/>
                </a:solidFill>
              </a:rPr>
              <a:t>Use big image.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4" name="Google Shape;164;p25"/>
          <p:cNvCxnSpPr>
            <a:stCxn id="165" idx="6"/>
            <a:endCxn id="166" idx="2"/>
          </p:cNvCxnSpPr>
          <p:nvPr/>
        </p:nvCxnSpPr>
        <p:spPr>
          <a:xfrm>
            <a:off x="4325150" y="2875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5"/>
          <p:cNvCxnSpPr>
            <a:stCxn id="165" idx="6"/>
            <a:endCxn id="168" idx="2"/>
          </p:cNvCxnSpPr>
          <p:nvPr/>
        </p:nvCxnSpPr>
        <p:spPr>
          <a:xfrm flipH="1" rot="10800000">
            <a:off x="4325150" y="19397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25"/>
          <p:cNvCxnSpPr>
            <a:stCxn id="170" idx="3"/>
            <a:endCxn id="171" idx="2"/>
          </p:cNvCxnSpPr>
          <p:nvPr/>
        </p:nvCxnSpPr>
        <p:spPr>
          <a:xfrm flipH="1" rot="10800000">
            <a:off x="6383675" y="1482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25"/>
          <p:cNvCxnSpPr>
            <a:stCxn id="170" idx="3"/>
            <a:endCxn id="173" idx="2"/>
          </p:cNvCxnSpPr>
          <p:nvPr/>
        </p:nvCxnSpPr>
        <p:spPr>
          <a:xfrm>
            <a:off x="6383675" y="193975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25"/>
          <p:cNvCxnSpPr>
            <a:stCxn id="175" idx="3"/>
            <a:endCxn id="176" idx="2"/>
          </p:cNvCxnSpPr>
          <p:nvPr/>
        </p:nvCxnSpPr>
        <p:spPr>
          <a:xfrm flipH="1" rot="10800000">
            <a:off x="6383675" y="33545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25"/>
          <p:cNvCxnSpPr>
            <a:stCxn id="175" idx="3"/>
            <a:endCxn id="178" idx="2"/>
          </p:cNvCxnSpPr>
          <p:nvPr/>
        </p:nvCxnSpPr>
        <p:spPr>
          <a:xfrm>
            <a:off x="6383675" y="38117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9" name="Google Shape;179;p25"/>
          <p:cNvGrpSpPr/>
          <p:nvPr/>
        </p:nvGrpSpPr>
        <p:grpSpPr>
          <a:xfrm>
            <a:off x="6969875" y="1322950"/>
            <a:ext cx="1356300" cy="319200"/>
            <a:chOff x="5592550" y="1018950"/>
            <a:chExt cx="1356300" cy="319200"/>
          </a:xfrm>
        </p:grpSpPr>
        <p:sp>
          <p:nvSpPr>
            <p:cNvPr id="180" name="Google Shape;180;p25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1" name="Google Shape;181;p25"/>
          <p:cNvGrpSpPr/>
          <p:nvPr/>
        </p:nvGrpSpPr>
        <p:grpSpPr>
          <a:xfrm>
            <a:off x="5027375" y="1780150"/>
            <a:ext cx="1356300" cy="319200"/>
            <a:chOff x="3650050" y="1476150"/>
            <a:chExt cx="1356300" cy="319200"/>
          </a:xfrm>
        </p:grpSpPr>
        <p:sp>
          <p:nvSpPr>
            <p:cNvPr id="170" name="Google Shape;170;p25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2" name="Google Shape;182;p25"/>
          <p:cNvGrpSpPr/>
          <p:nvPr/>
        </p:nvGrpSpPr>
        <p:grpSpPr>
          <a:xfrm>
            <a:off x="2962875" y="2716150"/>
            <a:ext cx="1362275" cy="319200"/>
            <a:chOff x="1596750" y="2412150"/>
            <a:chExt cx="1362275" cy="319200"/>
          </a:xfrm>
        </p:grpSpPr>
        <p:sp>
          <p:nvSpPr>
            <p:cNvPr id="183" name="Google Shape;183;p25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4" name="Google Shape;184;p25"/>
          <p:cNvGrpSpPr/>
          <p:nvPr/>
        </p:nvGrpSpPr>
        <p:grpSpPr>
          <a:xfrm>
            <a:off x="5027375" y="3652150"/>
            <a:ext cx="1356300" cy="319200"/>
            <a:chOff x="3650050" y="3348150"/>
            <a:chExt cx="1356300" cy="319200"/>
          </a:xfrm>
        </p:grpSpPr>
        <p:sp>
          <p:nvSpPr>
            <p:cNvPr id="175" name="Google Shape;175;p25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5" name="Google Shape;185;p25"/>
          <p:cNvGrpSpPr/>
          <p:nvPr/>
        </p:nvGrpSpPr>
        <p:grpSpPr>
          <a:xfrm>
            <a:off x="6969875" y="2237350"/>
            <a:ext cx="1356300" cy="319200"/>
            <a:chOff x="5592550" y="1933350"/>
            <a:chExt cx="1356300" cy="319200"/>
          </a:xfrm>
        </p:grpSpPr>
        <p:sp>
          <p:nvSpPr>
            <p:cNvPr id="186" name="Google Shape;186;p25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7" name="Google Shape;187;p25"/>
          <p:cNvGrpSpPr/>
          <p:nvPr/>
        </p:nvGrpSpPr>
        <p:grpSpPr>
          <a:xfrm>
            <a:off x="6969875" y="3194950"/>
            <a:ext cx="1356300" cy="319200"/>
            <a:chOff x="5592550" y="2890950"/>
            <a:chExt cx="1356300" cy="319200"/>
          </a:xfrm>
        </p:grpSpPr>
        <p:sp>
          <p:nvSpPr>
            <p:cNvPr id="188" name="Google Shape;188;p25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89" name="Google Shape;189;p25"/>
          <p:cNvGrpSpPr/>
          <p:nvPr/>
        </p:nvGrpSpPr>
        <p:grpSpPr>
          <a:xfrm>
            <a:off x="6969875" y="4109350"/>
            <a:ext cx="1356300" cy="319200"/>
            <a:chOff x="5592550" y="3805350"/>
            <a:chExt cx="1356300" cy="319200"/>
          </a:xfrm>
        </p:grpSpPr>
        <p:sp>
          <p:nvSpPr>
            <p:cNvPr id="190" name="Google Shape;190;p25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</a:t>
              </a:r>
              <a:endParaRPr sz="1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sp>
        <p:nvSpPr>
          <p:cNvPr id="196" name="Google Shape;196;p2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7" name="Google Shape;197;p26"/>
          <p:cNvGraphicFramePr/>
          <p:nvPr/>
        </p:nvGraphicFramePr>
        <p:xfrm>
          <a:off x="3651900" y="1311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{529A4B8C-1379-4C00-B28D-6DC4FF4FD505}</a:tableStyleId>
              </a:tblPr>
              <a:tblGrid>
                <a:gridCol w="1233375"/>
                <a:gridCol w="1233375"/>
                <a:gridCol w="1233375"/>
                <a:gridCol w="1233375"/>
              </a:tblGrid>
              <a:tr h="81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9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819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9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2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/>
          <p:nvPr/>
        </p:nvSpPr>
        <p:spPr>
          <a:xfrm>
            <a:off x="1093101" y="942576"/>
            <a:ext cx="7517368" cy="358110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7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2385800" y="1635575"/>
            <a:ext cx="548700" cy="3417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sz="1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7"/>
          <p:cNvSpPr txBox="1"/>
          <p:nvPr>
            <p:ph idx="4294967295" type="body"/>
          </p:nvPr>
        </p:nvSpPr>
        <p:spPr>
          <a:xfrm>
            <a:off x="992138" y="4563300"/>
            <a:ext cx="77193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2"/>
                </a:solidFill>
              </a:rPr>
              <a:t>Find more maps at </a:t>
            </a:r>
            <a:r>
              <a:rPr lang="en" sz="9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>
              <a:solidFill>
                <a:schemeClr val="dk2"/>
              </a:solidFill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1702351" y="2143033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7"/>
          <p:cNvSpPr/>
          <p:nvPr/>
        </p:nvSpPr>
        <p:spPr>
          <a:xfrm>
            <a:off x="3226826" y="3617233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4887801" y="3884558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4206901" y="1903408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6844851" y="2393458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7406701" y="3917933"/>
            <a:ext cx="106710" cy="10670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>
            <p:ph idx="4294967295" type="ctrTitle"/>
          </p:nvPr>
        </p:nvSpPr>
        <p:spPr>
          <a:xfrm>
            <a:off x="838200" y="1430950"/>
            <a:ext cx="7467600" cy="150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/>
              <a:t>89</a:t>
            </a:r>
            <a:r>
              <a:rPr lang="en" sz="6000"/>
              <a:t>,</a:t>
            </a:r>
            <a:r>
              <a:rPr lang="en" sz="11000"/>
              <a:t>526</a:t>
            </a:r>
            <a:r>
              <a:rPr lang="en" sz="6000"/>
              <a:t>,</a:t>
            </a:r>
            <a:r>
              <a:rPr lang="en" sz="11000"/>
              <a:t>124</a:t>
            </a:r>
            <a:endParaRPr sz="11000"/>
          </a:p>
        </p:txBody>
      </p:sp>
      <p:sp>
        <p:nvSpPr>
          <p:cNvPr id="218" name="Google Shape;218;p28"/>
          <p:cNvSpPr txBox="1"/>
          <p:nvPr>
            <p:ph idx="4294967295" type="subTitle"/>
          </p:nvPr>
        </p:nvSpPr>
        <p:spPr>
          <a:xfrm>
            <a:off x="838200" y="2992450"/>
            <a:ext cx="3057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2"/>
                </a:solidFill>
              </a:rPr>
              <a:t>Whoa! That’s a big number, aren’t you proud?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idx="4294967295" type="ctrTitle"/>
          </p:nvPr>
        </p:nvSpPr>
        <p:spPr>
          <a:xfrm>
            <a:off x="838200" y="571800"/>
            <a:ext cx="7467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89,526,124$</a:t>
            </a:r>
            <a:endParaRPr sz="6000"/>
          </a:p>
        </p:txBody>
      </p:sp>
      <p:sp>
        <p:nvSpPr>
          <p:cNvPr id="225" name="Google Shape;225;p29"/>
          <p:cNvSpPr txBox="1"/>
          <p:nvPr>
            <p:ph idx="4294967295" type="subTitle"/>
          </p:nvPr>
        </p:nvSpPr>
        <p:spPr>
          <a:xfrm>
            <a:off x="838200" y="1487508"/>
            <a:ext cx="746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That’s a lot of money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26" name="Google Shape;226;p29"/>
          <p:cNvSpPr txBox="1"/>
          <p:nvPr>
            <p:ph idx="4294967295" type="ctrTitle"/>
          </p:nvPr>
        </p:nvSpPr>
        <p:spPr>
          <a:xfrm>
            <a:off x="838200" y="3200693"/>
            <a:ext cx="7467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100%</a:t>
            </a:r>
            <a:endParaRPr sz="6000"/>
          </a:p>
        </p:txBody>
      </p:sp>
      <p:sp>
        <p:nvSpPr>
          <p:cNvPr id="227" name="Google Shape;227;p29"/>
          <p:cNvSpPr txBox="1"/>
          <p:nvPr>
            <p:ph idx="4294967295" type="subTitle"/>
          </p:nvPr>
        </p:nvSpPr>
        <p:spPr>
          <a:xfrm>
            <a:off x="838200" y="4116401"/>
            <a:ext cx="746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Total success!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28" name="Google Shape;228;p29"/>
          <p:cNvSpPr txBox="1"/>
          <p:nvPr>
            <p:ph idx="4294967295" type="ctrTitle"/>
          </p:nvPr>
        </p:nvSpPr>
        <p:spPr>
          <a:xfrm>
            <a:off x="838200" y="1886247"/>
            <a:ext cx="7467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185,244 users</a:t>
            </a:r>
            <a:endParaRPr sz="6000"/>
          </a:p>
        </p:txBody>
      </p:sp>
      <p:sp>
        <p:nvSpPr>
          <p:cNvPr id="229" name="Google Shape;229;p29"/>
          <p:cNvSpPr txBox="1"/>
          <p:nvPr>
            <p:ph idx="4294967295" type="subTitle"/>
          </p:nvPr>
        </p:nvSpPr>
        <p:spPr>
          <a:xfrm>
            <a:off x="838200" y="2801955"/>
            <a:ext cx="7467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And a lot of users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6" name="Google Shape;236;p3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5245463" y="3391400"/>
            <a:ext cx="1772400" cy="13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30"/>
          <p:cNvGrpSpPr/>
          <p:nvPr/>
        </p:nvGrpSpPr>
        <p:grpSpPr>
          <a:xfrm>
            <a:off x="4953360" y="2169725"/>
            <a:ext cx="2244530" cy="1728853"/>
            <a:chOff x="4526679" y="1857800"/>
            <a:chExt cx="2480144" cy="1728853"/>
          </a:xfrm>
        </p:grpSpPr>
        <p:cxnSp>
          <p:nvCxnSpPr>
            <p:cNvPr id="239" name="Google Shape;239;p30"/>
            <p:cNvCxnSpPr/>
            <p:nvPr/>
          </p:nvCxnSpPr>
          <p:spPr>
            <a:xfrm>
              <a:off x="4854516" y="2852490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oval"/>
              <a:tailEnd len="sm" w="sm" type="none"/>
            </a:ln>
          </p:spPr>
        </p:cxnSp>
        <p:sp>
          <p:nvSpPr>
            <p:cNvPr id="240" name="Google Shape;240;p30"/>
            <p:cNvSpPr txBox="1"/>
            <p:nvPr/>
          </p:nvSpPr>
          <p:spPr>
            <a:xfrm>
              <a:off x="4526679" y="321525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20XX</a:t>
              </a:r>
              <a:endPara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41" name="Google Shape;241;p30"/>
            <p:cNvSpPr txBox="1"/>
            <p:nvPr/>
          </p:nvSpPr>
          <p:spPr>
            <a:xfrm>
              <a:off x="4753223" y="185780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42" name="Google Shape;242;p30"/>
          <p:cNvSpPr/>
          <p:nvPr/>
        </p:nvSpPr>
        <p:spPr>
          <a:xfrm>
            <a:off x="7017821" y="3391400"/>
            <a:ext cx="2126100" cy="13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30"/>
          <p:cNvGrpSpPr/>
          <p:nvPr/>
        </p:nvGrpSpPr>
        <p:grpSpPr>
          <a:xfrm>
            <a:off x="6681123" y="3014521"/>
            <a:ext cx="2257580" cy="1735654"/>
            <a:chOff x="6435810" y="2702596"/>
            <a:chExt cx="2494563" cy="1735654"/>
          </a:xfrm>
        </p:grpSpPr>
        <p:cxnSp>
          <p:nvCxnSpPr>
            <p:cNvPr id="244" name="Google Shape;244;p30"/>
            <p:cNvCxnSpPr/>
            <p:nvPr/>
          </p:nvCxnSpPr>
          <p:spPr>
            <a:xfrm rot="10800000">
              <a:off x="6806235" y="3079467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oval"/>
              <a:tailEnd len="sm" w="sm" type="none"/>
            </a:ln>
          </p:spPr>
        </p:cxnSp>
        <p:sp>
          <p:nvSpPr>
            <p:cNvPr id="245" name="Google Shape;245;p30"/>
            <p:cNvSpPr txBox="1"/>
            <p:nvPr/>
          </p:nvSpPr>
          <p:spPr>
            <a:xfrm>
              <a:off x="6435810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20XX</a:t>
              </a:r>
              <a:endPara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46" name="Google Shape;246;p30"/>
            <p:cNvSpPr txBox="1"/>
            <p:nvPr/>
          </p:nvSpPr>
          <p:spPr>
            <a:xfrm>
              <a:off x="6676773" y="349445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47" name="Google Shape;247;p30"/>
          <p:cNvSpPr/>
          <p:nvPr/>
        </p:nvSpPr>
        <p:spPr>
          <a:xfrm>
            <a:off x="1700743" y="3391400"/>
            <a:ext cx="1772400" cy="13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Google Shape;248;p30"/>
          <p:cNvGrpSpPr/>
          <p:nvPr/>
        </p:nvGrpSpPr>
        <p:grpSpPr>
          <a:xfrm>
            <a:off x="1305587" y="2169725"/>
            <a:ext cx="2335562" cy="1728863"/>
            <a:chOff x="495991" y="1857800"/>
            <a:chExt cx="2580731" cy="1728863"/>
          </a:xfrm>
        </p:grpSpPr>
        <p:sp>
          <p:nvSpPr>
            <p:cNvPr id="249" name="Google Shape;249;p30"/>
            <p:cNvSpPr txBox="1"/>
            <p:nvPr/>
          </p:nvSpPr>
          <p:spPr>
            <a:xfrm>
              <a:off x="495991" y="3215263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20XX</a:t>
              </a:r>
              <a:endPara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cxnSp>
          <p:nvCxnSpPr>
            <p:cNvPr id="250" name="Google Shape;250;p30"/>
            <p:cNvCxnSpPr/>
            <p:nvPr/>
          </p:nvCxnSpPr>
          <p:spPr>
            <a:xfrm>
              <a:off x="927225" y="2852490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oval"/>
              <a:tailEnd len="sm" w="sm" type="none"/>
            </a:ln>
          </p:spPr>
        </p:cxnSp>
        <p:sp>
          <p:nvSpPr>
            <p:cNvPr id="251" name="Google Shape;251;p30"/>
            <p:cNvSpPr txBox="1"/>
            <p:nvPr/>
          </p:nvSpPr>
          <p:spPr>
            <a:xfrm>
              <a:off x="823122" y="185780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52" name="Google Shape;252;p30"/>
          <p:cNvSpPr/>
          <p:nvPr/>
        </p:nvSpPr>
        <p:spPr>
          <a:xfrm>
            <a:off x="3473105" y="3391400"/>
            <a:ext cx="1772400" cy="1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30"/>
          <p:cNvGrpSpPr/>
          <p:nvPr/>
        </p:nvGrpSpPr>
        <p:grpSpPr>
          <a:xfrm>
            <a:off x="3142379" y="3014521"/>
            <a:ext cx="2263726" cy="1735654"/>
            <a:chOff x="2525595" y="2702596"/>
            <a:chExt cx="2501355" cy="1735654"/>
          </a:xfrm>
        </p:grpSpPr>
        <p:sp>
          <p:nvSpPr>
            <p:cNvPr id="254" name="Google Shape;254;p30"/>
            <p:cNvSpPr txBox="1"/>
            <p:nvPr/>
          </p:nvSpPr>
          <p:spPr>
            <a:xfrm>
              <a:off x="2525595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20XX</a:t>
              </a:r>
              <a:endPara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cxnSp>
          <p:nvCxnSpPr>
            <p:cNvPr id="255" name="Google Shape;255;p30"/>
            <p:cNvCxnSpPr/>
            <p:nvPr/>
          </p:nvCxnSpPr>
          <p:spPr>
            <a:xfrm rot="10800000">
              <a:off x="2895273" y="3079467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oval"/>
              <a:tailEnd len="sm" w="sm" type="none"/>
            </a:ln>
          </p:spPr>
        </p:cxnSp>
        <p:sp>
          <p:nvSpPr>
            <p:cNvPr id="256" name="Google Shape;256;p30"/>
            <p:cNvSpPr txBox="1"/>
            <p:nvPr/>
          </p:nvSpPr>
          <p:spPr>
            <a:xfrm>
              <a:off x="2773350" y="349445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2" name="Google Shape;262;p31"/>
          <p:cNvSpPr txBox="1"/>
          <p:nvPr>
            <p:ph idx="1" type="body"/>
          </p:nvPr>
        </p:nvSpPr>
        <p:spPr>
          <a:xfrm>
            <a:off x="3651875" y="12001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3" name="Google Shape;263;p31"/>
          <p:cNvSpPr txBox="1"/>
          <p:nvPr>
            <p:ph idx="2" type="body"/>
          </p:nvPr>
        </p:nvSpPr>
        <p:spPr>
          <a:xfrm>
            <a:off x="5356477" y="12001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4" name="Google Shape;264;p31"/>
          <p:cNvSpPr txBox="1"/>
          <p:nvPr>
            <p:ph idx="3" type="body"/>
          </p:nvPr>
        </p:nvSpPr>
        <p:spPr>
          <a:xfrm>
            <a:off x="7061079" y="12001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31"/>
          <p:cNvSpPr txBox="1"/>
          <p:nvPr>
            <p:ph idx="1" type="body"/>
          </p:nvPr>
        </p:nvSpPr>
        <p:spPr>
          <a:xfrm>
            <a:off x="3651875" y="29527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7" name="Google Shape;267;p31"/>
          <p:cNvSpPr txBox="1"/>
          <p:nvPr>
            <p:ph idx="2" type="body"/>
          </p:nvPr>
        </p:nvSpPr>
        <p:spPr>
          <a:xfrm>
            <a:off x="5356477" y="29527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8" name="Google Shape;268;p31"/>
          <p:cNvSpPr txBox="1"/>
          <p:nvPr>
            <p:ph idx="3" type="body"/>
          </p:nvPr>
        </p:nvSpPr>
        <p:spPr>
          <a:xfrm>
            <a:off x="7061079" y="2952750"/>
            <a:ext cx="1524300" cy="16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>
            <p:ph idx="1" type="body"/>
          </p:nvPr>
        </p:nvSpPr>
        <p:spPr>
          <a:xfrm>
            <a:off x="4507725" y="4318150"/>
            <a:ext cx="4081800" cy="33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74" name="Google Shape;274;p3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5" name="Google Shape;275;p32"/>
          <p:cNvCxnSpPr/>
          <p:nvPr/>
        </p:nvCxnSpPr>
        <p:spPr>
          <a:xfrm>
            <a:off x="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32"/>
          <p:cNvCxnSpPr/>
          <p:nvPr/>
        </p:nvCxnSpPr>
        <p:spPr>
          <a:xfrm>
            <a:off x="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32"/>
          <p:cNvCxnSpPr/>
          <p:nvPr/>
        </p:nvCxnSpPr>
        <p:spPr>
          <a:xfrm>
            <a:off x="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32"/>
          <p:cNvCxnSpPr/>
          <p:nvPr/>
        </p:nvCxnSpPr>
        <p:spPr>
          <a:xfrm>
            <a:off x="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32"/>
          <p:cNvCxnSpPr/>
          <p:nvPr/>
        </p:nvCxnSpPr>
        <p:spPr>
          <a:xfrm>
            <a:off x="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32"/>
          <p:cNvSpPr txBox="1"/>
          <p:nvPr/>
        </p:nvSpPr>
        <p:spPr>
          <a:xfrm>
            <a:off x="762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4000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3000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2000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1000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6964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10107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13249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24494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27637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30779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42024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>
            <a:off x="45167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48309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59554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62697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65839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br>
              <a:rPr lang="en"/>
            </a:br>
            <a:r>
              <a:rPr lang="en"/>
              <a:t>for use</a:t>
            </a:r>
            <a:endParaRPr/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8" name="Google Shape;78;p15"/>
          <p:cNvSpPr txBox="1"/>
          <p:nvPr>
            <p:ph idx="2" type="body"/>
          </p:nvPr>
        </p:nvSpPr>
        <p:spPr>
          <a:xfrm>
            <a:off x="3651875" y="3601125"/>
            <a:ext cx="5034900" cy="98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This template is free to use under </a:t>
            </a:r>
            <a:r>
              <a:rPr lang="en" sz="12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idx="4294967295" type="body"/>
          </p:nvPr>
        </p:nvSpPr>
        <p:spPr>
          <a:xfrm>
            <a:off x="838200" y="823550"/>
            <a:ext cx="3007800" cy="36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Mobile</a:t>
            </a:r>
            <a:b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project</a:t>
            </a:r>
            <a:endParaRPr b="1" sz="48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98" name="Google Shape;298;p3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9" name="Google Shape;299;p33"/>
          <p:cNvGrpSpPr/>
          <p:nvPr/>
        </p:nvGrpSpPr>
        <p:grpSpPr>
          <a:xfrm>
            <a:off x="5599195" y="690028"/>
            <a:ext cx="1814445" cy="3763518"/>
            <a:chOff x="2547150" y="238125"/>
            <a:chExt cx="2525675" cy="5238750"/>
          </a:xfrm>
        </p:grpSpPr>
        <p:sp>
          <p:nvSpPr>
            <p:cNvPr id="300" name="Google Shape;300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4" name="Google Shape;304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46775" y="1030600"/>
            <a:ext cx="1719300" cy="30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0" name="Google Shape;310;p34"/>
          <p:cNvGrpSpPr/>
          <p:nvPr/>
        </p:nvGrpSpPr>
        <p:grpSpPr>
          <a:xfrm>
            <a:off x="5326342" y="563781"/>
            <a:ext cx="2412183" cy="3722132"/>
            <a:chOff x="2112475" y="238125"/>
            <a:chExt cx="3395050" cy="5238750"/>
          </a:xfrm>
        </p:grpSpPr>
        <p:sp>
          <p:nvSpPr>
            <p:cNvPr id="311" name="Google Shape;311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34"/>
          <p:cNvSpPr txBox="1"/>
          <p:nvPr>
            <p:ph idx="4294967295" type="body"/>
          </p:nvPr>
        </p:nvSpPr>
        <p:spPr>
          <a:xfrm>
            <a:off x="838200" y="823550"/>
            <a:ext cx="3007800" cy="36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Tablet</a:t>
            </a:r>
            <a:b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project</a:t>
            </a:r>
            <a:endParaRPr b="1" sz="48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pic>
        <p:nvPicPr>
          <p:cNvPr id="316" name="Google Shape;3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200" y="892525"/>
            <a:ext cx="2298474" cy="30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35"/>
          <p:cNvGrpSpPr/>
          <p:nvPr/>
        </p:nvGrpSpPr>
        <p:grpSpPr>
          <a:xfrm>
            <a:off x="3681899" y="1505727"/>
            <a:ext cx="4542205" cy="2661224"/>
            <a:chOff x="1177450" y="241631"/>
            <a:chExt cx="6173152" cy="3616776"/>
          </a:xfrm>
        </p:grpSpPr>
        <p:sp>
          <p:nvSpPr>
            <p:cNvPr id="323" name="Google Shape;323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35"/>
          <p:cNvSpPr txBox="1"/>
          <p:nvPr>
            <p:ph idx="4294967295" type="body"/>
          </p:nvPr>
        </p:nvSpPr>
        <p:spPr>
          <a:xfrm>
            <a:off x="838200" y="823550"/>
            <a:ext cx="3007800" cy="36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Desktop</a:t>
            </a:r>
            <a:b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</a:br>
            <a:r>
              <a:rPr b="1" lang="en" sz="48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project</a:t>
            </a:r>
            <a:endParaRPr b="1" sz="48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187725" y="1656445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6"/>
          <p:cNvPicPr preferRelativeResize="0"/>
          <p:nvPr/>
        </p:nvPicPr>
        <p:blipFill rotWithShape="1">
          <a:blip r:embed="rId3">
            <a:alphaModFix/>
          </a:blip>
          <a:srcRect b="23560" l="47168" r="1403" t="8637"/>
          <a:stretch/>
        </p:blipFill>
        <p:spPr>
          <a:xfrm>
            <a:off x="4287609" y="0"/>
            <a:ext cx="4423306" cy="4164772"/>
          </a:xfrm>
          <a:custGeom>
            <a:rect b="b" l="l" r="r" t="t"/>
            <a:pathLst>
              <a:path extrusionOk="0" h="21096" w="20674">
                <a:moveTo>
                  <a:pt x="5071" y="0"/>
                </a:moveTo>
                <a:cubicBezTo>
                  <a:pt x="4077" y="1153"/>
                  <a:pt x="3282" y="3014"/>
                  <a:pt x="2142" y="5678"/>
                </a:cubicBezTo>
                <a:cubicBezTo>
                  <a:pt x="468" y="9588"/>
                  <a:pt x="-463" y="11762"/>
                  <a:pt x="233" y="13843"/>
                </a:cubicBezTo>
                <a:cubicBezTo>
                  <a:pt x="928" y="15925"/>
                  <a:pt x="2924" y="16940"/>
                  <a:pt x="6515" y="18764"/>
                </a:cubicBezTo>
                <a:cubicBezTo>
                  <a:pt x="10105" y="20588"/>
                  <a:pt x="12105" y="21600"/>
                  <a:pt x="14012" y="20843"/>
                </a:cubicBezTo>
                <a:cubicBezTo>
                  <a:pt x="15919" y="20086"/>
                  <a:pt x="16855" y="17911"/>
                  <a:pt x="18529" y="14000"/>
                </a:cubicBezTo>
                <a:cubicBezTo>
                  <a:pt x="20203" y="10089"/>
                  <a:pt x="21137" y="7915"/>
                  <a:pt x="20443" y="5834"/>
                </a:cubicBezTo>
                <a:cubicBezTo>
                  <a:pt x="19749" y="3753"/>
                  <a:pt x="17748" y="2738"/>
                  <a:pt x="14156" y="913"/>
                </a:cubicBezTo>
                <a:cubicBezTo>
                  <a:pt x="13500" y="577"/>
                  <a:pt x="12898" y="273"/>
                  <a:pt x="12340" y="0"/>
                </a:cubicBezTo>
                <a:lnTo>
                  <a:pt x="507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34" name="Google Shape;334;p36"/>
          <p:cNvSpPr txBox="1"/>
          <p:nvPr>
            <p:ph idx="4294967295" type="ctrTitle"/>
          </p:nvPr>
        </p:nvSpPr>
        <p:spPr>
          <a:xfrm>
            <a:off x="838200" y="1948625"/>
            <a:ext cx="4306800" cy="14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6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Thanks!</a:t>
            </a:r>
            <a:endParaRPr b="0" sz="96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35" name="Google Shape;335;p36"/>
          <p:cNvSpPr txBox="1"/>
          <p:nvPr>
            <p:ph idx="4294967295" type="subTitle"/>
          </p:nvPr>
        </p:nvSpPr>
        <p:spPr>
          <a:xfrm>
            <a:off x="914400" y="3332496"/>
            <a:ext cx="4306800" cy="9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Karla"/>
                <a:ea typeface="Karla"/>
                <a:cs typeface="Karla"/>
                <a:sym typeface="Karla"/>
              </a:rPr>
              <a:t>Any questions?</a:t>
            </a:r>
            <a:endParaRPr b="1"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You can find me at @username &amp; user@mail.me</a:t>
            </a:r>
            <a:endParaRPr sz="1400"/>
          </a:p>
        </p:txBody>
      </p:sp>
      <p:sp>
        <p:nvSpPr>
          <p:cNvPr id="336" name="Google Shape;336;p3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2" name="Google Shape;342;p37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43" name="Google Shape;343;p3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9" name="Google Shape;349;p38"/>
          <p:cNvSpPr txBox="1"/>
          <p:nvPr>
            <p:ph idx="1" type="body"/>
          </p:nvPr>
        </p:nvSpPr>
        <p:spPr>
          <a:xfrm>
            <a:off x="3651875" y="1200150"/>
            <a:ext cx="4933500" cy="22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Titles: Encode Sans SemiCondensed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Body copy: Karla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Download for free at: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https://www.fontsquirrel.com/fonts/encode-sans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https://www.fontsquirrel.com/fonts/karla</a:t>
            </a:r>
            <a:endParaRPr sz="1600"/>
          </a:p>
        </p:txBody>
      </p:sp>
      <p:sp>
        <p:nvSpPr>
          <p:cNvPr id="350" name="Google Shape;350;p38"/>
          <p:cNvSpPr txBox="1"/>
          <p:nvPr/>
        </p:nvSpPr>
        <p:spPr>
          <a:xfrm>
            <a:off x="3651875" y="3866850"/>
            <a:ext cx="4933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1" name="Google Shape;351;p3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/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57" name="Google Shape;357;p39"/>
          <p:cNvSpPr txBox="1"/>
          <p:nvPr>
            <p:ph idx="1" type="subTitle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1535974" y="1568299"/>
            <a:ext cx="1596888" cy="257563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4" name="Google Shape;364;p4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40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DEC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NOV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OCT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SEP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AUG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JUL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1" name="Google Shape;371;p40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JUN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2" name="Google Shape;372;p40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MAY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APR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MAR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FEB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JAN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77" name="Google Shape;377;p40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8" name="Google Shape;378;p40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40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0" name="Google Shape;380;p40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40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2" name="Google Shape;382;p40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40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4" name="Google Shape;384;p40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0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6" name="Google Shape;386;p40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0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88" name="Google Shape;388;p40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0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0" name="Google Shape;390;p40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40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2" name="Google Shape;392;p40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40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4" name="Google Shape;394;p40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40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6" name="Google Shape;396;p40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40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8" name="Google Shape;398;p40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40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00" name="Google Shape;400;p40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40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7" name="Google Shape;407;p4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0" name="Google Shape;410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11" name="Google Shape;411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1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3" name="Google Shape;413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14" name="Google Shape;414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3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6" name="Google Shape;416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7" name="Google Shape;417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5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19" name="Google Shape;419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20" name="Google Shape;420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6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22" name="Google Shape;422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23" name="Google Shape;423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4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25" name="Google Shape;425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26" name="Google Shape;426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2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428" name="Google Shape;428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9" name="Google Shape;429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0" name="Google Shape;430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1" name="Google Shape;431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2" name="Google Shape;432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3" name="Google Shape;433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2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9" name="Google Shape;439;p4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0" name="Google Shape;440;p42"/>
          <p:cNvGraphicFramePr/>
          <p:nvPr/>
        </p:nvGraphicFramePr>
        <p:xfrm>
          <a:off x="558675" y="1335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{529A4B8C-1379-4C00-B28D-6DC4FF4FD505}</a:tableStyleId>
              </a:tblPr>
              <a:tblGrid>
                <a:gridCol w="1378050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23560" l="47168" r="1403" t="8637"/>
          <a:stretch/>
        </p:blipFill>
        <p:spPr>
          <a:xfrm>
            <a:off x="4287609" y="0"/>
            <a:ext cx="4423306" cy="4164772"/>
          </a:xfrm>
          <a:custGeom>
            <a:rect b="b" l="l" r="r" t="t"/>
            <a:pathLst>
              <a:path extrusionOk="0" h="21096" w="20674">
                <a:moveTo>
                  <a:pt x="5071" y="0"/>
                </a:moveTo>
                <a:cubicBezTo>
                  <a:pt x="4077" y="1153"/>
                  <a:pt x="3282" y="3014"/>
                  <a:pt x="2142" y="5678"/>
                </a:cubicBezTo>
                <a:cubicBezTo>
                  <a:pt x="468" y="9588"/>
                  <a:pt x="-463" y="11762"/>
                  <a:pt x="233" y="13843"/>
                </a:cubicBezTo>
                <a:cubicBezTo>
                  <a:pt x="928" y="15925"/>
                  <a:pt x="2924" y="16940"/>
                  <a:pt x="6515" y="18764"/>
                </a:cubicBezTo>
                <a:cubicBezTo>
                  <a:pt x="10105" y="20588"/>
                  <a:pt x="12105" y="21600"/>
                  <a:pt x="14012" y="20843"/>
                </a:cubicBezTo>
                <a:cubicBezTo>
                  <a:pt x="15919" y="20086"/>
                  <a:pt x="16855" y="17911"/>
                  <a:pt x="18529" y="14000"/>
                </a:cubicBezTo>
                <a:cubicBezTo>
                  <a:pt x="20203" y="10089"/>
                  <a:pt x="21137" y="7915"/>
                  <a:pt x="20443" y="5834"/>
                </a:cubicBezTo>
                <a:cubicBezTo>
                  <a:pt x="19749" y="3753"/>
                  <a:pt x="17748" y="2738"/>
                  <a:pt x="14156" y="913"/>
                </a:cubicBezTo>
                <a:cubicBezTo>
                  <a:pt x="13500" y="577"/>
                  <a:pt x="12898" y="273"/>
                  <a:pt x="12340" y="0"/>
                </a:cubicBezTo>
                <a:lnTo>
                  <a:pt x="507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4294967295" type="ctrTitle"/>
          </p:nvPr>
        </p:nvSpPr>
        <p:spPr>
          <a:xfrm>
            <a:off x="838200" y="1948625"/>
            <a:ext cx="4306800" cy="14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Hello!</a:t>
            </a:r>
            <a:endParaRPr b="0" sz="120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86" name="Google Shape;86;p16"/>
          <p:cNvSpPr txBox="1"/>
          <p:nvPr>
            <p:ph idx="4294967295" type="subTitle"/>
          </p:nvPr>
        </p:nvSpPr>
        <p:spPr>
          <a:xfrm>
            <a:off x="914400" y="3332496"/>
            <a:ext cx="4306800" cy="9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Karla"/>
                <a:ea typeface="Karla"/>
                <a:cs typeface="Karla"/>
                <a:sym typeface="Karla"/>
              </a:rPr>
              <a:t>I am Jayden Smith</a:t>
            </a:r>
            <a:endParaRPr b="1"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 am here because I love to give presentations.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find me at @username</a:t>
            </a:r>
            <a:endParaRPr b="1" sz="1400"/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3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6" name="Google Shape;446;p4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43"/>
          <p:cNvSpPr/>
          <p:nvPr/>
        </p:nvSpPr>
        <p:spPr>
          <a:xfrm>
            <a:off x="577975" y="1248175"/>
            <a:ext cx="3921000" cy="14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STRENGTHS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8" name="Google Shape;448;p43"/>
          <p:cNvSpPr/>
          <p:nvPr/>
        </p:nvSpPr>
        <p:spPr>
          <a:xfrm>
            <a:off x="4661174" y="1248175"/>
            <a:ext cx="3921000" cy="14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WEAKNESSES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9" name="Google Shape;449;p43"/>
          <p:cNvSpPr/>
          <p:nvPr/>
        </p:nvSpPr>
        <p:spPr>
          <a:xfrm>
            <a:off x="577975" y="2887403"/>
            <a:ext cx="3921000" cy="14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OPPORTUNITIES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0" name="Google Shape;450;p43"/>
          <p:cNvSpPr/>
          <p:nvPr/>
        </p:nvSpPr>
        <p:spPr>
          <a:xfrm>
            <a:off x="4661174" y="2887403"/>
            <a:ext cx="3921000" cy="14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THREATS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1" name="Google Shape;451;p43"/>
          <p:cNvSpPr/>
          <p:nvPr/>
        </p:nvSpPr>
        <p:spPr>
          <a:xfrm>
            <a:off x="3373423" y="1597730"/>
            <a:ext cx="2253300" cy="2253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3"/>
          <p:cNvSpPr/>
          <p:nvPr/>
        </p:nvSpPr>
        <p:spPr>
          <a:xfrm rot="5400000">
            <a:off x="3535714" y="1597730"/>
            <a:ext cx="2253300" cy="2253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3"/>
          <p:cNvSpPr/>
          <p:nvPr/>
        </p:nvSpPr>
        <p:spPr>
          <a:xfrm rot="10800000">
            <a:off x="3535714" y="1761292"/>
            <a:ext cx="2253300" cy="2253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3"/>
          <p:cNvSpPr/>
          <p:nvPr/>
        </p:nvSpPr>
        <p:spPr>
          <a:xfrm rot="-5400000">
            <a:off x="3373423" y="1761292"/>
            <a:ext cx="2253300" cy="2253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3"/>
          <p:cNvSpPr/>
          <p:nvPr/>
        </p:nvSpPr>
        <p:spPr>
          <a:xfrm>
            <a:off x="3892154" y="2067721"/>
            <a:ext cx="284407" cy="4369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S</a:t>
            </a:r>
          </a:p>
        </p:txBody>
      </p:sp>
      <p:sp>
        <p:nvSpPr>
          <p:cNvPr id="456" name="Google Shape;456;p43"/>
          <p:cNvSpPr/>
          <p:nvPr/>
        </p:nvSpPr>
        <p:spPr>
          <a:xfrm>
            <a:off x="4838889" y="2074917"/>
            <a:ext cx="592418" cy="4260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W</a:t>
            </a:r>
          </a:p>
        </p:txBody>
      </p:sp>
      <p:sp>
        <p:nvSpPr>
          <p:cNvPr id="457" name="Google Shape;457;p43"/>
          <p:cNvSpPr/>
          <p:nvPr/>
        </p:nvSpPr>
        <p:spPr>
          <a:xfrm>
            <a:off x="3859914" y="3099055"/>
            <a:ext cx="372492" cy="4369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O</a:t>
            </a:r>
          </a:p>
        </p:txBody>
      </p:sp>
      <p:sp>
        <p:nvSpPr>
          <p:cNvPr id="458" name="Google Shape;458;p43"/>
          <p:cNvSpPr/>
          <p:nvPr/>
        </p:nvSpPr>
        <p:spPr>
          <a:xfrm>
            <a:off x="4945397" y="3106251"/>
            <a:ext cx="341403" cy="4260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4" name="Google Shape;464;p4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5" name="Google Shape;465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Activities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6" name="Google Shape;466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Resources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7" name="Google Shape;467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Value Propositions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8" name="Google Shape;468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Relationships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9" name="Google Shape;469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Channels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0" name="Google Shape;470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Segments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1" name="Google Shape;471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Partners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2" name="Google Shape;472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Cost Structure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3" name="Google Shape;473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Revenue Streams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4" name="Google Shape;474;p44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4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4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4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8" name="Google Shape;478;p44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79" name="Google Shape;479;p4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44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82" name="Google Shape;482;p44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44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90" name="Google Shape;490;p44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4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44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02" name="Google Shape;502;p44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" name="Google Shape;507;p44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5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3" name="Google Shape;513;p4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4" name="Google Shape;514;p45"/>
          <p:cNvGrpSpPr/>
          <p:nvPr/>
        </p:nvGrpSpPr>
        <p:grpSpPr>
          <a:xfrm>
            <a:off x="558592" y="1260643"/>
            <a:ext cx="3608219" cy="3243858"/>
            <a:chOff x="3778727" y="4460423"/>
            <a:chExt cx="720160" cy="647438"/>
          </a:xfrm>
        </p:grpSpPr>
        <p:sp>
          <p:nvSpPr>
            <p:cNvPr id="515" name="Google Shape;515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PURCHASE</a:t>
              </a:r>
              <a:endParaRPr b="1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LOYALTY</a:t>
              </a:r>
              <a:endParaRPr b="1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17" name="Google Shape;517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AWARENESS</a:t>
              </a:r>
              <a:endParaRPr b="1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EVALUATION</a:t>
              </a:r>
              <a:endParaRPr b="1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DISCOVERY</a:t>
              </a:r>
              <a:endParaRPr b="1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INTENT</a:t>
              </a:r>
              <a:endParaRPr b="1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cxnSp>
        <p:nvCxnSpPr>
          <p:cNvPr id="522" name="Google Shape;522;p45"/>
          <p:cNvCxnSpPr/>
          <p:nvPr/>
        </p:nvCxnSpPr>
        <p:spPr>
          <a:xfrm>
            <a:off x="4086850" y="17976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45"/>
          <p:cNvSpPr txBox="1"/>
          <p:nvPr/>
        </p:nvSpPr>
        <p:spPr>
          <a:xfrm>
            <a:off x="5205350" y="16256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24" name="Google Shape;524;p45"/>
          <p:cNvCxnSpPr/>
          <p:nvPr/>
        </p:nvCxnSpPr>
        <p:spPr>
          <a:xfrm>
            <a:off x="3931175" y="22793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5" name="Google Shape;525;p45"/>
          <p:cNvSpPr txBox="1"/>
          <p:nvPr/>
        </p:nvSpPr>
        <p:spPr>
          <a:xfrm>
            <a:off x="5205350" y="21072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26" name="Google Shape;526;p45"/>
          <p:cNvCxnSpPr/>
          <p:nvPr/>
        </p:nvCxnSpPr>
        <p:spPr>
          <a:xfrm>
            <a:off x="3709950" y="27609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7" name="Google Shape;527;p45"/>
          <p:cNvSpPr txBox="1"/>
          <p:nvPr/>
        </p:nvSpPr>
        <p:spPr>
          <a:xfrm>
            <a:off x="5205350" y="25888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28" name="Google Shape;528;p45"/>
          <p:cNvCxnSpPr/>
          <p:nvPr/>
        </p:nvCxnSpPr>
        <p:spPr>
          <a:xfrm>
            <a:off x="3521500" y="32425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9" name="Google Shape;529;p45"/>
          <p:cNvSpPr txBox="1"/>
          <p:nvPr/>
        </p:nvSpPr>
        <p:spPr>
          <a:xfrm>
            <a:off x="5205350" y="30704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30" name="Google Shape;530;p45"/>
          <p:cNvCxnSpPr/>
          <p:nvPr/>
        </p:nvCxnSpPr>
        <p:spPr>
          <a:xfrm>
            <a:off x="3316650" y="37241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1" name="Google Shape;531;p45"/>
          <p:cNvSpPr txBox="1"/>
          <p:nvPr/>
        </p:nvSpPr>
        <p:spPr>
          <a:xfrm>
            <a:off x="5205350" y="35520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32" name="Google Shape;532;p45"/>
          <p:cNvCxnSpPr/>
          <p:nvPr/>
        </p:nvCxnSpPr>
        <p:spPr>
          <a:xfrm>
            <a:off x="3103625" y="42057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3" name="Google Shape;533;p45"/>
          <p:cNvSpPr txBox="1"/>
          <p:nvPr/>
        </p:nvSpPr>
        <p:spPr>
          <a:xfrm>
            <a:off x="5205350" y="40337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6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9" name="Google Shape;539;p4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0" name="Google Shape;540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55860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1" name="Google Shape;541;p46"/>
          <p:cNvSpPr txBox="1"/>
          <p:nvPr/>
        </p:nvSpPr>
        <p:spPr>
          <a:xfrm>
            <a:off x="56362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Imani Jackson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42" name="Google Shape;54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832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3" name="Google Shape;543;p46"/>
          <p:cNvSpPr txBox="1"/>
          <p:nvPr/>
        </p:nvSpPr>
        <p:spPr>
          <a:xfrm>
            <a:off x="254335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Marcos Galán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44" name="Google Shape;544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518050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5" name="Google Shape;545;p46"/>
          <p:cNvSpPr txBox="1"/>
          <p:nvPr/>
        </p:nvSpPr>
        <p:spPr>
          <a:xfrm>
            <a:off x="4523075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Ixchel Valdía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46" name="Google Shape;546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497775" y="16075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7" name="Google Shape;547;p46"/>
          <p:cNvSpPr txBox="1"/>
          <p:nvPr/>
        </p:nvSpPr>
        <p:spPr>
          <a:xfrm>
            <a:off x="6502800" y="32266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Nils Årud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53" name="Google Shape;553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55" name="Google Shape;555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1" name="Google Shape;601;p4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2" name="Google Shape;602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03" name="Google Shape;603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5" name="Google Shape;625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6" name="Google Shape;626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7" name="Google Shape;627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LOW VALUE 1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8" name="Google Shape;628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HIGH VALUE 1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9" name="Google Shape;629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LOW VALUE 2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0" name="Google Shape;630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HIGH VALUE 2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1" name="Google Shape;631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Our company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2" name="Google Shape;632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3" name="Google Shape;633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4" name="Google Shape;634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5" name="Google Shape;635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6" name="Google Shape;636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7" name="Google Shape;637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8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3" name="Google Shape;643;p4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4" name="Google Shape;644;p48"/>
          <p:cNvGraphicFramePr/>
          <p:nvPr/>
        </p:nvGraphicFramePr>
        <p:xfrm>
          <a:off x="558600" y="146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{36EBB76B-0159-4530-B0F6-C2C8905109FA}</a:tableStyleId>
              </a:tblPr>
              <a:tblGrid>
                <a:gridCol w="887225"/>
                <a:gridCol w="1016925"/>
                <a:gridCol w="1016925"/>
                <a:gridCol w="1016925"/>
                <a:gridCol w="1016925"/>
                <a:gridCol w="1016925"/>
                <a:gridCol w="1016925"/>
                <a:gridCol w="101692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SUNDAY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MONDAY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TUESDAY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WEDNESDAY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THURSDAY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FRIDAY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SATURDAY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4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50" name="Google Shape;650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4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65" name="Google Shape;665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4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71" name="Google Shape;671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6" name="Google Shape;676;p49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9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8" name="Google Shape;678;p4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79" name="Google Shape;679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3" name="Google Shape;683;p49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4" name="Google Shape;684;p4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85" name="Google Shape;685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4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93" name="Google Shape;693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49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49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9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9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1" name="Google Shape;701;p4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02" name="Google Shape;702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05" name="Google Shape;705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4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08" name="Google Shape;708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12" name="Google Shape;712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20" name="Google Shape;720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27" name="Google Shape;727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1" name="Google Shape;731;p49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2" name="Google Shape;732;p4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33" name="Google Shape;733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36" name="Google Shape;736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42" name="Google Shape;742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45" name="Google Shape;745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53" name="Google Shape;753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59" name="Google Shape;759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68" name="Google Shape;768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73" name="Google Shape;773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4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78" name="Google Shape;778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83" name="Google Shape;783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86" name="Google Shape;786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89" name="Google Shape;789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" name="Google Shape;791;p49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2" name="Google Shape;792;p4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93" name="Google Shape;793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96" name="Google Shape;796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49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49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6" name="Google Shape;806;p4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07" name="Google Shape;807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49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11" name="Google Shape;811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14" name="Google Shape;814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19" name="Google Shape;819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49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4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24" name="Google Shape;824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31" name="Google Shape;831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41" name="Google Shape;841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45" name="Google Shape;845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49" name="Google Shape;849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4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55" name="Google Shape;855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58" name="Google Shape;858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66" name="Google Shape;866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4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73" name="Google Shape;873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76" name="Google Shape;876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0" name="Google Shape;880;p49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49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49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49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4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85" name="Google Shape;885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94" name="Google Shape;894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97" name="Google Shape;897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04" name="Google Shape;904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4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12" name="Google Shape;912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16" name="Google Shape;916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23" name="Google Shape;923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27" name="Google Shape;927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31" name="Google Shape;931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37" name="Google Shape;937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4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65" name="Google Shape;965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4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89" name="Google Shape;989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4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04" name="Google Shape;1004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08" name="Google Shape;1008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15" name="Google Shape;1015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4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24" name="Google Shape;1024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Google Shape;1027;p4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28" name="Google Shape;1028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34" name="Google Shape;1034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4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42" name="Google Shape;1042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49" name="Google Shape;1049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4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59" name="Google Shape;1059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71" name="Google Shape;1071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4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77" name="Google Shape;1077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7167694" y="1955800"/>
            <a:ext cx="433992" cy="422729"/>
            <a:chOff x="5916675" y="927975"/>
            <a:chExt cx="516350" cy="502950"/>
          </a:xfrm>
        </p:grpSpPr>
        <p:sp>
          <p:nvSpPr>
            <p:cNvPr id="1085" name="Google Shape;1085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49"/>
          <p:cNvGrpSpPr/>
          <p:nvPr/>
        </p:nvGrpSpPr>
        <p:grpSpPr>
          <a:xfrm>
            <a:off x="6283714" y="2661702"/>
            <a:ext cx="1079481" cy="1051467"/>
            <a:chOff x="5916675" y="927975"/>
            <a:chExt cx="516350" cy="502950"/>
          </a:xfrm>
        </p:grpSpPr>
        <p:sp>
          <p:nvSpPr>
            <p:cNvPr id="1088" name="Google Shape;1088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49"/>
          <p:cNvGrpSpPr/>
          <p:nvPr/>
        </p:nvGrpSpPr>
        <p:grpSpPr>
          <a:xfrm>
            <a:off x="6283857" y="1955800"/>
            <a:ext cx="433992" cy="422729"/>
            <a:chOff x="5916675" y="927975"/>
            <a:chExt cx="516350" cy="502950"/>
          </a:xfrm>
        </p:grpSpPr>
        <p:sp>
          <p:nvSpPr>
            <p:cNvPr id="1091" name="Google Shape;1091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3" name="Google Shape;1093;p49"/>
          <p:cNvSpPr/>
          <p:nvPr/>
        </p:nvSpPr>
        <p:spPr>
          <a:xfrm>
            <a:off x="7359855" y="21921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49"/>
          <p:cNvSpPr/>
          <p:nvPr/>
        </p:nvSpPr>
        <p:spPr>
          <a:xfrm>
            <a:off x="6476018" y="21921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49"/>
          <p:cNvSpPr/>
          <p:nvPr/>
        </p:nvSpPr>
        <p:spPr>
          <a:xfrm>
            <a:off x="6761553" y="32497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4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7" name="Google Shape;1097;p4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1098" name="Google Shape;1098;p4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04" name="Google Shape;1104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11" name="Google Shape;1111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16" name="Google Shape;1116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20" name="Google Shape;1120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26" name="Google Shape;1126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30" name="Google Shape;1130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35" name="Google Shape;1135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41" name="Google Shape;1141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48" name="Google Shape;1148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51" name="Google Shape;1151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55" name="Google Shape;1155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62" name="Google Shape;1162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68" name="Google Shape;1168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72" name="Google Shape;1172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73" name="Google Shape;1173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3" name="Google Shape;1183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90" name="Google Shape;1190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95" name="Google Shape;1195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01" name="Google Shape;1201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08" name="Google Shape;1208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13" name="Google Shape;1213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18" name="Google Shape;1218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3" name="Google Shape;1223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24" name="Google Shape;122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4" name="Google Shape;1234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35" name="Google Shape;1235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8" name="Google Shape;1238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9" name="Google Shape;123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9" name="Google Shape;1249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50" name="Google Shape;1250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4" name="Google Shape;1254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55" name="Google Shape;125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5" name="Google Shape;1265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66" name="Google Shape;1266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74" name="Google Shape;1274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79" name="Google Shape;1279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84" name="Google Shape;1284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90" name="Google Shape;1290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97" name="Google Shape;1297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01" name="Google Shape;1301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07" name="Google Shape;1307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14" name="Google Shape;1314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18" name="Google Shape;1318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23" name="Google Shape;1323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30" name="Google Shape;1330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38" name="Google Shape;1338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43" name="Google Shape;1343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47" name="Google Shape;1347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51" name="Google Shape;1351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56" name="Google Shape;1356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61" name="Google Shape;1361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67" name="Google Shape;1367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74" name="Google Shape;1374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82" name="Google Shape;1382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95" name="Google Shape;1395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00" name="Google Shape;1400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04" name="Google Shape;1404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11" name="Google Shape;1411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20" name="Google Shape;1420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2" name="Google Shape;1432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33" name="Google Shape;1433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46" name="Google Shape;1446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59" name="Google Shape;1459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5" name="Google Shape;1465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66" name="Google Shape;1466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82" name="Google Shape;1482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6" name="Google Shape;1486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87" name="Google Shape;1487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88" name="Google Shape;1488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1" name="Google Shape;1491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92" name="Google Shape;1492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5" name="Google Shape;1495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96" name="Google Shape;1496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9" name="Google Shape;1499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00" name="Google Shape;1500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3" name="Google Shape;1503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04" name="Google Shape;1504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2" name="Google Shape;1512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13" name="Google Shape;1513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38" name="Google Shape;1538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9" name="Google Shape;153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1" name="Google Shape;1541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42" name="Google Shape;154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4" name="Google Shape;1544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45" name="Google Shape;154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47" name="Google Shape;1547;p5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48" name="Google Shape;1548;p5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5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accent6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accent6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4" name="Google Shape;1554;p5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5" name="Google Shape;1555;p51"/>
          <p:cNvSpPr txBox="1"/>
          <p:nvPr>
            <p:ph idx="4294967295" type="body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Karla"/>
                <a:ea typeface="Karla"/>
                <a:cs typeface="Karla"/>
                <a:sym typeface="Karla"/>
              </a:rPr>
              <a:t>You can also use any emoji as an icon!</a:t>
            </a:r>
            <a:endParaRPr b="1"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Karla"/>
                <a:ea typeface="Karla"/>
                <a:cs typeface="Karla"/>
                <a:sym typeface="Karla"/>
              </a:rPr>
              <a:t>And of course it resizes without losing quality.</a:t>
            </a:r>
            <a:endParaRPr sz="1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>
                <a:latin typeface="Karla"/>
                <a:ea typeface="Karla"/>
                <a:cs typeface="Karla"/>
                <a:sym typeface="Karla"/>
              </a:rPr>
              <a:t>How? Follow Google instructions https://twitter.com/googledocs/status/730087240156643328</a:t>
            </a:r>
            <a:endParaRPr sz="14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2" name="Google Shape;1562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63" name="Google Shape;1563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64" name="Google Shape;1564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5" name="Google Shape;1565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6" name="Google Shape;1566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67" name="Google Shape;1567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8" name="Google Shape;1568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9" name="Google Shape;1569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70" name="Google Shape;1570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1" name="Google Shape;1571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2" name="Google Shape;1572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73" name="Google Shape;1573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4" name="Google Shape;1574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575" name="Google Shape;1575;p5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3" name="Google Shape;93;p17"/>
          <p:cNvSpPr txBox="1"/>
          <p:nvPr>
            <p:ph idx="1" type="subTitle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1789899" y="1568299"/>
            <a:ext cx="1030250" cy="25515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</a:t>
            </a:r>
            <a:br>
              <a:rPr lang="en"/>
            </a:br>
            <a:r>
              <a:rPr lang="en"/>
              <a:t>slide title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18440" lvl="0" marL="192024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Here you have a list of items</a:t>
            </a:r>
            <a:endParaRPr/>
          </a:p>
          <a:p>
            <a:pPr indent="-218440" lvl="0" marL="192024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And some text</a:t>
            </a:r>
            <a:endParaRPr/>
          </a:p>
          <a:p>
            <a:pPr indent="-218440" lvl="0" marL="192024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highlight>
                  <a:schemeClr val="accent3"/>
                </a:highlight>
              </a:rPr>
              <a:t>won’t do both</a:t>
            </a:r>
            <a:r>
              <a:rPr lang="en"/>
              <a:t>. </a:t>
            </a:r>
            <a:endParaRPr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4294967295" type="ctrTitle"/>
          </p:nvPr>
        </p:nvSpPr>
        <p:spPr>
          <a:xfrm>
            <a:off x="838200" y="2116750"/>
            <a:ext cx="4735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Big concept</a:t>
            </a:r>
            <a:endParaRPr sz="9600"/>
          </a:p>
        </p:txBody>
      </p:sp>
      <p:sp>
        <p:nvSpPr>
          <p:cNvPr id="113" name="Google Shape;113;p20"/>
          <p:cNvSpPr txBox="1"/>
          <p:nvPr>
            <p:ph idx="4294967295" type="subTitle"/>
          </p:nvPr>
        </p:nvSpPr>
        <p:spPr>
          <a:xfrm>
            <a:off x="838200" y="3411550"/>
            <a:ext cx="4735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2"/>
                </a:solidFill>
              </a:rPr>
              <a:t>Bring the attention of your audience over a key concept using icons or illustrations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14" name="Google Shape;114;p20"/>
          <p:cNvGrpSpPr/>
          <p:nvPr/>
        </p:nvGrpSpPr>
        <p:grpSpPr>
          <a:xfrm>
            <a:off x="5212613" y="322601"/>
            <a:ext cx="1722365" cy="1722348"/>
            <a:chOff x="6643075" y="3664250"/>
            <a:chExt cx="407950" cy="407975"/>
          </a:xfrm>
        </p:grpSpPr>
        <p:sp>
          <p:nvSpPr>
            <p:cNvPr id="115" name="Google Shape;115;p2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20"/>
          <p:cNvGrpSpPr/>
          <p:nvPr/>
        </p:nvGrpSpPr>
        <p:grpSpPr>
          <a:xfrm rot="-5214698">
            <a:off x="6998111" y="1770206"/>
            <a:ext cx="708127" cy="708087"/>
            <a:chOff x="576250" y="4319400"/>
            <a:chExt cx="442075" cy="442050"/>
          </a:xfrm>
        </p:grpSpPr>
        <p:sp>
          <p:nvSpPr>
            <p:cNvPr id="118" name="Google Shape;118;p2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20"/>
          <p:cNvSpPr/>
          <p:nvPr/>
        </p:nvSpPr>
        <p:spPr>
          <a:xfrm>
            <a:off x="4800488" y="720262"/>
            <a:ext cx="269213" cy="2570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 rot="2697530">
            <a:off x="5869454" y="2444465"/>
            <a:ext cx="408675" cy="39021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6192759" y="2221687"/>
            <a:ext cx="163695" cy="15637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 rot="1279958">
            <a:off x="4613970" y="1495627"/>
            <a:ext cx="163658" cy="15636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2" name="Google Shape;132;p21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3" name="Google Shape;133;p21"/>
          <p:cNvSpPr txBox="1"/>
          <p:nvPr>
            <p:ph idx="2" type="body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1" name="Google Shape;141;p22"/>
          <p:cNvSpPr txBox="1"/>
          <p:nvPr>
            <p:ph idx="2" type="body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2" name="Google Shape;142;p22"/>
          <p:cNvSpPr txBox="1"/>
          <p:nvPr>
            <p:ph idx="3" type="body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