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Montserrat Light"/>
      <p:regular r:id="rId49"/>
      <p:bold r:id="rId50"/>
      <p:italic r:id="rId51"/>
      <p:boldItalic r:id="rId52"/>
    </p:embeddedFont>
    <p:embeddedFont>
      <p:font typeface="Montserrat ExtraBold"/>
      <p:bold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D373EE1-90F3-4FE0-9EEE-656C0F00654E}">
  <a:tblStyle styleId="{1D373EE1-90F3-4FE0-9EEE-656C0F0065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B0D5483-EFC2-4D69-8ADA-A6407E3F96A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Montserrat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Light-italic.fntdata"/><Relationship Id="rId50" Type="http://schemas.openxmlformats.org/officeDocument/2006/relationships/font" Target="fonts/MontserratLight-bold.fntdata"/><Relationship Id="rId53" Type="http://schemas.openxmlformats.org/officeDocument/2006/relationships/font" Target="fonts/MontserratExtraBold-bold.fntdata"/><Relationship Id="rId52" Type="http://schemas.openxmlformats.org/officeDocument/2006/relationships/font" Target="fonts/MontserratLigh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MontserratExtraBold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c94a01246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c94a0124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c94a01246b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c94a01246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c94a01246b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c94a01246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c94a01246b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c94a01246b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c94a01246b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c94a01246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c94a01246b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c94a01246b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c94a01246b_0_1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c94a01246b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c94a01246b_0_1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c94a01246b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c94a01246b_0_1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c94a01246b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c94a01246b_0_2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c94a01246b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84ff57f85c_3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84ff57f85c_3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639e1ea3a2_494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5" name="Google Shape;1135;g639e1ea3a2_494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">
    <p:bg>
      <p:bgPr>
        <a:solidFill>
          <a:srgbClr val="000000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370425" y="1780800"/>
            <a:ext cx="4403100" cy="19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1pPr>
            <a:lvl2pPr indent="-368300" lvl="1" marL="91440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2pPr>
            <a:lvl3pPr indent="-368300" lvl="2" marL="137160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3pPr>
            <a:lvl4pPr indent="-368300" lvl="3" marL="182880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4pPr>
            <a:lvl5pPr indent="-368300" lvl="4" marL="228600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5pPr>
            <a:lvl6pPr indent="-368300" lvl="5" marL="274320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6pPr>
            <a:lvl7pPr indent="-368300" lvl="6" marL="320040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7pPr>
            <a:lvl8pPr indent="-368300" lvl="7" marL="365760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8pPr>
            <a:lvl9pPr indent="-368300" lvl="8" marL="4114800" algn="ctr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3593400" y="11623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b="1" sz="7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indent="-368300" lvl="1" marL="9144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indent="-368300" lvl="2" marL="13716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indent="-368300" lvl="3" marL="18288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indent="-368300" lvl="4" marL="22860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indent="-368300" lvl="5" marL="27432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indent="-368300" lvl="6" marL="32004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indent="-368300" lvl="7" marL="36576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indent="-368300" lvl="8" marL="411480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/>
          <p:nvPr>
            <p:ph type="title"/>
          </p:nvPr>
        </p:nvSpPr>
        <p:spPr>
          <a:xfrm>
            <a:off x="699000" y="790150"/>
            <a:ext cx="3494700" cy="82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699000" y="1770225"/>
            <a:ext cx="3494700" cy="25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indent="-368300" lvl="1" marL="9144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indent="-368300" lvl="2" marL="13716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indent="-368300" lvl="3" marL="18288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indent="-368300" lvl="4" marL="22860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indent="-368300" lvl="5" marL="27432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indent="-368300" lvl="6" marL="32004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indent="-368300" lvl="7" marL="36576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indent="-368300" lvl="8" marL="4114800" rtl="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35" name="Google Shape;35;p7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3844325" y="797725"/>
            <a:ext cx="1481700" cy="354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41" name="Google Shape;41;p8"/>
          <p:cNvSpPr txBox="1"/>
          <p:nvPr>
            <p:ph idx="2" type="body"/>
          </p:nvPr>
        </p:nvSpPr>
        <p:spPr>
          <a:xfrm>
            <a:off x="5524777" y="797725"/>
            <a:ext cx="1481700" cy="354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42" name="Google Shape;42;p8"/>
          <p:cNvSpPr txBox="1"/>
          <p:nvPr>
            <p:ph idx="3" type="body"/>
          </p:nvPr>
        </p:nvSpPr>
        <p:spPr>
          <a:xfrm>
            <a:off x="7205229" y="797725"/>
            <a:ext cx="1481700" cy="354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457200" y="534577"/>
            <a:ext cx="82296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100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montserrat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3.jpg"/><Relationship Id="rId6" Type="http://schemas.openxmlformats.org/officeDocument/2006/relationships/image" Target="../media/image1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699000" y="790150"/>
            <a:ext cx="3494700" cy="82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 PICTURE IS WORTH A THOUSAND WORDS</a:t>
            </a:r>
            <a:endParaRPr sz="2200"/>
          </a:p>
        </p:txBody>
      </p:sp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699000" y="1770225"/>
            <a:ext cx="3494700" cy="25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 rotWithShape="1">
          <a:blip r:embed="rId3">
            <a:alphaModFix/>
          </a:blip>
          <a:srcRect b="0" l="19062" r="14747" t="10160"/>
          <a:stretch/>
        </p:blipFill>
        <p:spPr>
          <a:xfrm>
            <a:off x="4271550" y="442450"/>
            <a:ext cx="4883159" cy="4420647"/>
          </a:xfrm>
          <a:custGeom>
            <a:rect b="b" l="l" r="r" t="t"/>
            <a:pathLst>
              <a:path extrusionOk="0" h="21530" w="21594">
                <a:moveTo>
                  <a:pt x="17370" y="1"/>
                </a:moveTo>
                <a:cubicBezTo>
                  <a:pt x="16884" y="-13"/>
                  <a:pt x="16382" y="125"/>
                  <a:pt x="15903" y="161"/>
                </a:cubicBezTo>
                <a:cubicBezTo>
                  <a:pt x="14936" y="375"/>
                  <a:pt x="13965" y="551"/>
                  <a:pt x="13012" y="830"/>
                </a:cubicBezTo>
                <a:cubicBezTo>
                  <a:pt x="11214" y="1421"/>
                  <a:pt x="9372" y="1812"/>
                  <a:pt x="7583" y="2438"/>
                </a:cubicBezTo>
                <a:cubicBezTo>
                  <a:pt x="5948" y="2899"/>
                  <a:pt x="4430" y="3724"/>
                  <a:pt x="2932" y="4558"/>
                </a:cubicBezTo>
                <a:cubicBezTo>
                  <a:pt x="2631" y="4758"/>
                  <a:pt x="2343" y="4977"/>
                  <a:pt x="2045" y="5184"/>
                </a:cubicBezTo>
                <a:cubicBezTo>
                  <a:pt x="1874" y="5342"/>
                  <a:pt x="1559" y="5383"/>
                  <a:pt x="1513" y="5659"/>
                </a:cubicBezTo>
                <a:cubicBezTo>
                  <a:pt x="1373" y="6413"/>
                  <a:pt x="1656" y="7167"/>
                  <a:pt x="1880" y="7873"/>
                </a:cubicBezTo>
                <a:lnTo>
                  <a:pt x="1835" y="7915"/>
                </a:lnTo>
                <a:cubicBezTo>
                  <a:pt x="2115" y="8179"/>
                  <a:pt x="1880" y="8413"/>
                  <a:pt x="2142" y="8463"/>
                </a:cubicBezTo>
                <a:cubicBezTo>
                  <a:pt x="1887" y="8918"/>
                  <a:pt x="133" y="9281"/>
                  <a:pt x="281" y="9836"/>
                </a:cubicBezTo>
                <a:lnTo>
                  <a:pt x="188" y="9902"/>
                </a:lnTo>
                <a:cubicBezTo>
                  <a:pt x="209" y="10068"/>
                  <a:pt x="184" y="10237"/>
                  <a:pt x="113" y="10385"/>
                </a:cubicBezTo>
                <a:lnTo>
                  <a:pt x="176" y="10546"/>
                </a:lnTo>
                <a:cubicBezTo>
                  <a:pt x="117" y="10641"/>
                  <a:pt x="-4" y="10690"/>
                  <a:pt x="0" y="10822"/>
                </a:cubicBezTo>
                <a:cubicBezTo>
                  <a:pt x="33" y="11023"/>
                  <a:pt x="-6" y="11339"/>
                  <a:pt x="225" y="11399"/>
                </a:cubicBezTo>
                <a:cubicBezTo>
                  <a:pt x="214" y="11650"/>
                  <a:pt x="482" y="11777"/>
                  <a:pt x="360" y="12034"/>
                </a:cubicBezTo>
                <a:lnTo>
                  <a:pt x="495" y="12051"/>
                </a:lnTo>
                <a:cubicBezTo>
                  <a:pt x="608" y="12182"/>
                  <a:pt x="693" y="12344"/>
                  <a:pt x="742" y="12517"/>
                </a:cubicBezTo>
                <a:lnTo>
                  <a:pt x="858" y="12542"/>
                </a:lnTo>
                <a:lnTo>
                  <a:pt x="1053" y="13131"/>
                </a:lnTo>
                <a:lnTo>
                  <a:pt x="1165" y="13185"/>
                </a:lnTo>
                <a:cubicBezTo>
                  <a:pt x="1142" y="13308"/>
                  <a:pt x="1067" y="13365"/>
                  <a:pt x="1150" y="13503"/>
                </a:cubicBezTo>
                <a:cubicBezTo>
                  <a:pt x="1204" y="13609"/>
                  <a:pt x="1187" y="13762"/>
                  <a:pt x="1195" y="13894"/>
                </a:cubicBezTo>
                <a:cubicBezTo>
                  <a:pt x="1166" y="14250"/>
                  <a:pt x="1218" y="14605"/>
                  <a:pt x="1468" y="14855"/>
                </a:cubicBezTo>
                <a:cubicBezTo>
                  <a:pt x="1639" y="14850"/>
                  <a:pt x="1798" y="14844"/>
                  <a:pt x="1977" y="14929"/>
                </a:cubicBezTo>
                <a:lnTo>
                  <a:pt x="1974" y="14938"/>
                </a:lnTo>
                <a:cubicBezTo>
                  <a:pt x="2150" y="15034"/>
                  <a:pt x="2358" y="15116"/>
                  <a:pt x="2307" y="15379"/>
                </a:cubicBezTo>
                <a:cubicBezTo>
                  <a:pt x="2468" y="15614"/>
                  <a:pt x="2524" y="15956"/>
                  <a:pt x="2756" y="16097"/>
                </a:cubicBezTo>
                <a:cubicBezTo>
                  <a:pt x="2812" y="16263"/>
                  <a:pt x="3073" y="16868"/>
                  <a:pt x="2704" y="16608"/>
                </a:cubicBezTo>
                <a:lnTo>
                  <a:pt x="2558" y="16653"/>
                </a:lnTo>
                <a:lnTo>
                  <a:pt x="2651" y="16810"/>
                </a:lnTo>
                <a:cubicBezTo>
                  <a:pt x="2577" y="16895"/>
                  <a:pt x="2521" y="16850"/>
                  <a:pt x="2464" y="16793"/>
                </a:cubicBezTo>
                <a:lnTo>
                  <a:pt x="2386" y="16934"/>
                </a:lnTo>
                <a:cubicBezTo>
                  <a:pt x="2165" y="16903"/>
                  <a:pt x="2216" y="17199"/>
                  <a:pt x="1925" y="17214"/>
                </a:cubicBezTo>
                <a:lnTo>
                  <a:pt x="1985" y="17383"/>
                </a:lnTo>
                <a:cubicBezTo>
                  <a:pt x="1925" y="17484"/>
                  <a:pt x="1849" y="17431"/>
                  <a:pt x="1779" y="17424"/>
                </a:cubicBezTo>
                <a:lnTo>
                  <a:pt x="1689" y="17495"/>
                </a:lnTo>
                <a:cubicBezTo>
                  <a:pt x="1571" y="17444"/>
                  <a:pt x="1532" y="17331"/>
                  <a:pt x="1491" y="17218"/>
                </a:cubicBezTo>
                <a:lnTo>
                  <a:pt x="1401" y="17218"/>
                </a:lnTo>
                <a:lnTo>
                  <a:pt x="1382" y="17284"/>
                </a:lnTo>
                <a:cubicBezTo>
                  <a:pt x="1318" y="17309"/>
                  <a:pt x="1242" y="17292"/>
                  <a:pt x="1191" y="17363"/>
                </a:cubicBezTo>
                <a:cubicBezTo>
                  <a:pt x="1100" y="17484"/>
                  <a:pt x="946" y="17434"/>
                  <a:pt x="828" y="17499"/>
                </a:cubicBezTo>
                <a:cubicBezTo>
                  <a:pt x="654" y="17586"/>
                  <a:pt x="520" y="17454"/>
                  <a:pt x="401" y="17717"/>
                </a:cubicBezTo>
                <a:lnTo>
                  <a:pt x="319" y="17697"/>
                </a:lnTo>
                <a:lnTo>
                  <a:pt x="184" y="17829"/>
                </a:lnTo>
                <a:cubicBezTo>
                  <a:pt x="202" y="17908"/>
                  <a:pt x="215" y="17990"/>
                  <a:pt x="225" y="18072"/>
                </a:cubicBezTo>
                <a:lnTo>
                  <a:pt x="341" y="18072"/>
                </a:lnTo>
                <a:lnTo>
                  <a:pt x="259" y="18138"/>
                </a:lnTo>
                <a:lnTo>
                  <a:pt x="251" y="18328"/>
                </a:lnTo>
                <a:lnTo>
                  <a:pt x="158" y="18422"/>
                </a:lnTo>
                <a:cubicBezTo>
                  <a:pt x="269" y="18526"/>
                  <a:pt x="451" y="18375"/>
                  <a:pt x="390" y="18645"/>
                </a:cubicBezTo>
                <a:cubicBezTo>
                  <a:pt x="389" y="18803"/>
                  <a:pt x="416" y="18924"/>
                  <a:pt x="259" y="18987"/>
                </a:cubicBezTo>
                <a:cubicBezTo>
                  <a:pt x="181" y="19205"/>
                  <a:pt x="505" y="19177"/>
                  <a:pt x="416" y="19590"/>
                </a:cubicBezTo>
                <a:cubicBezTo>
                  <a:pt x="439" y="19631"/>
                  <a:pt x="457" y="19714"/>
                  <a:pt x="543" y="19668"/>
                </a:cubicBezTo>
                <a:lnTo>
                  <a:pt x="716" y="20014"/>
                </a:lnTo>
                <a:lnTo>
                  <a:pt x="697" y="20039"/>
                </a:lnTo>
                <a:lnTo>
                  <a:pt x="914" y="20126"/>
                </a:lnTo>
                <a:lnTo>
                  <a:pt x="981" y="20352"/>
                </a:lnTo>
                <a:lnTo>
                  <a:pt x="719" y="20629"/>
                </a:lnTo>
                <a:cubicBezTo>
                  <a:pt x="855" y="20707"/>
                  <a:pt x="968" y="20650"/>
                  <a:pt x="1094" y="20621"/>
                </a:cubicBezTo>
                <a:lnTo>
                  <a:pt x="1273" y="21025"/>
                </a:lnTo>
                <a:lnTo>
                  <a:pt x="1112" y="21371"/>
                </a:lnTo>
                <a:cubicBezTo>
                  <a:pt x="1000" y="21343"/>
                  <a:pt x="880" y="21385"/>
                  <a:pt x="805" y="21482"/>
                </a:cubicBezTo>
                <a:cubicBezTo>
                  <a:pt x="943" y="21587"/>
                  <a:pt x="1097" y="21487"/>
                  <a:pt x="1251" y="21487"/>
                </a:cubicBezTo>
                <a:cubicBezTo>
                  <a:pt x="1507" y="21467"/>
                  <a:pt x="1774" y="21558"/>
                  <a:pt x="2015" y="21412"/>
                </a:cubicBezTo>
                <a:lnTo>
                  <a:pt x="2153" y="21190"/>
                </a:lnTo>
                <a:lnTo>
                  <a:pt x="2191" y="21313"/>
                </a:lnTo>
                <a:lnTo>
                  <a:pt x="2801" y="21218"/>
                </a:lnTo>
                <a:lnTo>
                  <a:pt x="2857" y="21120"/>
                </a:lnTo>
                <a:cubicBezTo>
                  <a:pt x="2993" y="21107"/>
                  <a:pt x="3118" y="21187"/>
                  <a:pt x="3250" y="21120"/>
                </a:cubicBezTo>
                <a:cubicBezTo>
                  <a:pt x="3434" y="21072"/>
                  <a:pt x="3626" y="21119"/>
                  <a:pt x="3722" y="20893"/>
                </a:cubicBezTo>
                <a:cubicBezTo>
                  <a:pt x="3894" y="21132"/>
                  <a:pt x="4263" y="20685"/>
                  <a:pt x="4539" y="20765"/>
                </a:cubicBezTo>
                <a:lnTo>
                  <a:pt x="4681" y="20596"/>
                </a:lnTo>
                <a:lnTo>
                  <a:pt x="4808" y="20666"/>
                </a:lnTo>
                <a:lnTo>
                  <a:pt x="4973" y="20559"/>
                </a:lnTo>
                <a:cubicBezTo>
                  <a:pt x="5158" y="20589"/>
                  <a:pt x="5320" y="20477"/>
                  <a:pt x="5493" y="20418"/>
                </a:cubicBezTo>
                <a:cubicBezTo>
                  <a:pt x="5666" y="20360"/>
                  <a:pt x="5862" y="20363"/>
                  <a:pt x="5980" y="20241"/>
                </a:cubicBezTo>
                <a:cubicBezTo>
                  <a:pt x="6276" y="20129"/>
                  <a:pt x="6546" y="20175"/>
                  <a:pt x="6811" y="20031"/>
                </a:cubicBezTo>
                <a:cubicBezTo>
                  <a:pt x="6883" y="19970"/>
                  <a:pt x="6972" y="19936"/>
                  <a:pt x="7062" y="19936"/>
                </a:cubicBezTo>
                <a:cubicBezTo>
                  <a:pt x="7253" y="19940"/>
                  <a:pt x="7436" y="19858"/>
                  <a:pt x="7571" y="19709"/>
                </a:cubicBezTo>
                <a:cubicBezTo>
                  <a:pt x="7822" y="19730"/>
                  <a:pt x="7976" y="19694"/>
                  <a:pt x="8156" y="19519"/>
                </a:cubicBezTo>
                <a:lnTo>
                  <a:pt x="8294" y="19573"/>
                </a:lnTo>
                <a:cubicBezTo>
                  <a:pt x="8982" y="19370"/>
                  <a:pt x="9709" y="19307"/>
                  <a:pt x="10376" y="19016"/>
                </a:cubicBezTo>
                <a:cubicBezTo>
                  <a:pt x="11004" y="18667"/>
                  <a:pt x="11627" y="18292"/>
                  <a:pt x="12282" y="18002"/>
                </a:cubicBezTo>
                <a:cubicBezTo>
                  <a:pt x="12903" y="17677"/>
                  <a:pt x="13589" y="17568"/>
                  <a:pt x="14240" y="17342"/>
                </a:cubicBezTo>
                <a:cubicBezTo>
                  <a:pt x="15203" y="16923"/>
                  <a:pt x="16166" y="16527"/>
                  <a:pt x="17153" y="16167"/>
                </a:cubicBezTo>
                <a:cubicBezTo>
                  <a:pt x="17149" y="16125"/>
                  <a:pt x="17147" y="16086"/>
                  <a:pt x="17142" y="16039"/>
                </a:cubicBezTo>
                <a:lnTo>
                  <a:pt x="17501" y="15911"/>
                </a:lnTo>
                <a:lnTo>
                  <a:pt x="17423" y="15804"/>
                </a:lnTo>
                <a:cubicBezTo>
                  <a:pt x="17091" y="15877"/>
                  <a:pt x="16801" y="16059"/>
                  <a:pt x="16464" y="16084"/>
                </a:cubicBezTo>
                <a:lnTo>
                  <a:pt x="16457" y="16064"/>
                </a:lnTo>
                <a:lnTo>
                  <a:pt x="16704" y="15952"/>
                </a:lnTo>
                <a:lnTo>
                  <a:pt x="16584" y="15866"/>
                </a:lnTo>
                <a:cubicBezTo>
                  <a:pt x="17573" y="15348"/>
                  <a:pt x="18615" y="14965"/>
                  <a:pt x="19688" y="14727"/>
                </a:cubicBezTo>
                <a:lnTo>
                  <a:pt x="19714" y="14793"/>
                </a:lnTo>
                <a:cubicBezTo>
                  <a:pt x="19909" y="14769"/>
                  <a:pt x="20086" y="14662"/>
                  <a:pt x="20212" y="14496"/>
                </a:cubicBezTo>
                <a:cubicBezTo>
                  <a:pt x="20334" y="14510"/>
                  <a:pt x="20451" y="14548"/>
                  <a:pt x="20561" y="14480"/>
                </a:cubicBezTo>
                <a:lnTo>
                  <a:pt x="20343" y="14480"/>
                </a:lnTo>
                <a:lnTo>
                  <a:pt x="20448" y="14356"/>
                </a:lnTo>
                <a:lnTo>
                  <a:pt x="20538" y="14356"/>
                </a:lnTo>
                <a:cubicBezTo>
                  <a:pt x="20253" y="14229"/>
                  <a:pt x="20197" y="13893"/>
                  <a:pt x="20051" y="13622"/>
                </a:cubicBezTo>
                <a:cubicBezTo>
                  <a:pt x="19967" y="13570"/>
                  <a:pt x="19894" y="13718"/>
                  <a:pt x="19767" y="13647"/>
                </a:cubicBezTo>
                <a:lnTo>
                  <a:pt x="20040" y="13531"/>
                </a:lnTo>
                <a:cubicBezTo>
                  <a:pt x="19878" y="13069"/>
                  <a:pt x="20245" y="13217"/>
                  <a:pt x="20467" y="12962"/>
                </a:cubicBezTo>
                <a:lnTo>
                  <a:pt x="20415" y="12892"/>
                </a:lnTo>
                <a:lnTo>
                  <a:pt x="19909" y="13111"/>
                </a:lnTo>
                <a:lnTo>
                  <a:pt x="19857" y="12966"/>
                </a:lnTo>
                <a:cubicBezTo>
                  <a:pt x="20093" y="12672"/>
                  <a:pt x="20491" y="12650"/>
                  <a:pt x="20737" y="12377"/>
                </a:cubicBezTo>
                <a:lnTo>
                  <a:pt x="20684" y="12319"/>
                </a:lnTo>
                <a:lnTo>
                  <a:pt x="20576" y="12426"/>
                </a:lnTo>
                <a:lnTo>
                  <a:pt x="20418" y="12426"/>
                </a:lnTo>
                <a:lnTo>
                  <a:pt x="20317" y="12500"/>
                </a:lnTo>
                <a:cubicBezTo>
                  <a:pt x="20251" y="12283"/>
                  <a:pt x="20724" y="12293"/>
                  <a:pt x="20680" y="12047"/>
                </a:cubicBezTo>
                <a:cubicBezTo>
                  <a:pt x="20989" y="11848"/>
                  <a:pt x="21286" y="11688"/>
                  <a:pt x="21594" y="11519"/>
                </a:cubicBezTo>
                <a:lnTo>
                  <a:pt x="21594" y="9115"/>
                </a:lnTo>
                <a:lnTo>
                  <a:pt x="21463" y="9094"/>
                </a:lnTo>
                <a:cubicBezTo>
                  <a:pt x="21502" y="8998"/>
                  <a:pt x="21515" y="8912"/>
                  <a:pt x="21594" y="8871"/>
                </a:cubicBezTo>
                <a:lnTo>
                  <a:pt x="21594" y="8801"/>
                </a:lnTo>
                <a:cubicBezTo>
                  <a:pt x="21461" y="8725"/>
                  <a:pt x="21313" y="8671"/>
                  <a:pt x="21235" y="8513"/>
                </a:cubicBezTo>
                <a:cubicBezTo>
                  <a:pt x="21261" y="8386"/>
                  <a:pt x="21308" y="8261"/>
                  <a:pt x="21279" y="8129"/>
                </a:cubicBezTo>
                <a:cubicBezTo>
                  <a:pt x="21068" y="8070"/>
                  <a:pt x="20918" y="7953"/>
                  <a:pt x="20879" y="7688"/>
                </a:cubicBezTo>
                <a:cubicBezTo>
                  <a:pt x="20538" y="7714"/>
                  <a:pt x="20190" y="7654"/>
                  <a:pt x="19823" y="7717"/>
                </a:cubicBezTo>
                <a:cubicBezTo>
                  <a:pt x="19632" y="7551"/>
                  <a:pt x="19445" y="7721"/>
                  <a:pt x="19261" y="7758"/>
                </a:cubicBezTo>
                <a:cubicBezTo>
                  <a:pt x="19199" y="7853"/>
                  <a:pt x="19235" y="8016"/>
                  <a:pt x="19078" y="7993"/>
                </a:cubicBezTo>
                <a:lnTo>
                  <a:pt x="19003" y="7816"/>
                </a:lnTo>
                <a:lnTo>
                  <a:pt x="18793" y="7902"/>
                </a:lnTo>
                <a:cubicBezTo>
                  <a:pt x="18724" y="7878"/>
                  <a:pt x="18676" y="7765"/>
                  <a:pt x="18587" y="7869"/>
                </a:cubicBezTo>
                <a:cubicBezTo>
                  <a:pt x="18583" y="7908"/>
                  <a:pt x="18580" y="7959"/>
                  <a:pt x="18572" y="8026"/>
                </a:cubicBezTo>
                <a:lnTo>
                  <a:pt x="18445" y="8080"/>
                </a:lnTo>
                <a:lnTo>
                  <a:pt x="18303" y="7873"/>
                </a:lnTo>
                <a:cubicBezTo>
                  <a:pt x="18210" y="7831"/>
                  <a:pt x="18174" y="7910"/>
                  <a:pt x="18119" y="7939"/>
                </a:cubicBezTo>
                <a:cubicBezTo>
                  <a:pt x="17974" y="7983"/>
                  <a:pt x="17828" y="8018"/>
                  <a:pt x="17685" y="8071"/>
                </a:cubicBezTo>
                <a:cubicBezTo>
                  <a:pt x="17542" y="8155"/>
                  <a:pt x="17441" y="8027"/>
                  <a:pt x="17299" y="8001"/>
                </a:cubicBezTo>
                <a:lnTo>
                  <a:pt x="17164" y="8063"/>
                </a:lnTo>
                <a:cubicBezTo>
                  <a:pt x="17166" y="7961"/>
                  <a:pt x="17298" y="7913"/>
                  <a:pt x="17367" y="7869"/>
                </a:cubicBezTo>
                <a:cubicBezTo>
                  <a:pt x="17662" y="7708"/>
                  <a:pt x="17895" y="7451"/>
                  <a:pt x="18168" y="7246"/>
                </a:cubicBezTo>
                <a:cubicBezTo>
                  <a:pt x="18163" y="7206"/>
                  <a:pt x="18159" y="7181"/>
                  <a:pt x="18153" y="7135"/>
                </a:cubicBezTo>
                <a:cubicBezTo>
                  <a:pt x="18236" y="7054"/>
                  <a:pt x="18245" y="6948"/>
                  <a:pt x="18194" y="6822"/>
                </a:cubicBezTo>
                <a:cubicBezTo>
                  <a:pt x="18223" y="6187"/>
                  <a:pt x="18322" y="5599"/>
                  <a:pt x="18366" y="4933"/>
                </a:cubicBezTo>
                <a:cubicBezTo>
                  <a:pt x="18746" y="4518"/>
                  <a:pt x="19340" y="4464"/>
                  <a:pt x="19553" y="3877"/>
                </a:cubicBezTo>
                <a:cubicBezTo>
                  <a:pt x="19492" y="3738"/>
                  <a:pt x="19290" y="3893"/>
                  <a:pt x="19220" y="3733"/>
                </a:cubicBezTo>
                <a:cubicBezTo>
                  <a:pt x="19348" y="3563"/>
                  <a:pt x="19579" y="3619"/>
                  <a:pt x="19722" y="3473"/>
                </a:cubicBezTo>
                <a:cubicBezTo>
                  <a:pt x="19682" y="3340"/>
                  <a:pt x="19540" y="3426"/>
                  <a:pt x="19482" y="3320"/>
                </a:cubicBezTo>
                <a:cubicBezTo>
                  <a:pt x="19498" y="3149"/>
                  <a:pt x="19709" y="3150"/>
                  <a:pt x="19752" y="2995"/>
                </a:cubicBezTo>
                <a:cubicBezTo>
                  <a:pt x="19681" y="2935"/>
                  <a:pt x="19679" y="2936"/>
                  <a:pt x="19527" y="2978"/>
                </a:cubicBezTo>
                <a:lnTo>
                  <a:pt x="19415" y="2900"/>
                </a:lnTo>
                <a:cubicBezTo>
                  <a:pt x="19419" y="2726"/>
                  <a:pt x="19665" y="2804"/>
                  <a:pt x="19572" y="2537"/>
                </a:cubicBezTo>
                <a:lnTo>
                  <a:pt x="19284" y="2380"/>
                </a:lnTo>
                <a:cubicBezTo>
                  <a:pt x="19281" y="2235"/>
                  <a:pt x="19559" y="2244"/>
                  <a:pt x="19475" y="2063"/>
                </a:cubicBezTo>
                <a:cubicBezTo>
                  <a:pt x="19395" y="2030"/>
                  <a:pt x="19286" y="2124"/>
                  <a:pt x="19235" y="1980"/>
                </a:cubicBezTo>
                <a:lnTo>
                  <a:pt x="19321" y="1881"/>
                </a:lnTo>
                <a:cubicBezTo>
                  <a:pt x="19211" y="1776"/>
                  <a:pt x="19121" y="1662"/>
                  <a:pt x="19231" y="1485"/>
                </a:cubicBezTo>
                <a:lnTo>
                  <a:pt x="19097" y="1345"/>
                </a:lnTo>
                <a:cubicBezTo>
                  <a:pt x="19123" y="1222"/>
                  <a:pt x="19283" y="1319"/>
                  <a:pt x="19317" y="1176"/>
                </a:cubicBezTo>
                <a:cubicBezTo>
                  <a:pt x="18864" y="1160"/>
                  <a:pt x="19085" y="1002"/>
                  <a:pt x="18861" y="755"/>
                </a:cubicBezTo>
                <a:cubicBezTo>
                  <a:pt x="18832" y="770"/>
                  <a:pt x="18798" y="774"/>
                  <a:pt x="18767" y="768"/>
                </a:cubicBezTo>
                <a:lnTo>
                  <a:pt x="18636" y="533"/>
                </a:lnTo>
                <a:lnTo>
                  <a:pt x="18617" y="541"/>
                </a:lnTo>
                <a:cubicBezTo>
                  <a:pt x="18600" y="342"/>
                  <a:pt x="18594" y="233"/>
                  <a:pt x="18396" y="182"/>
                </a:cubicBezTo>
                <a:cubicBezTo>
                  <a:pt x="18226" y="139"/>
                  <a:pt x="18063" y="1"/>
                  <a:pt x="17850" y="75"/>
                </a:cubicBezTo>
                <a:cubicBezTo>
                  <a:pt x="17692" y="27"/>
                  <a:pt x="17533" y="5"/>
                  <a:pt x="17370" y="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7154" y="800800"/>
            <a:ext cx="3577125" cy="358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idx="4294967295" type="title"/>
          </p:nvPr>
        </p:nvSpPr>
        <p:spPr>
          <a:xfrm>
            <a:off x="482200" y="774750"/>
            <a:ext cx="8174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WANT BIG IMPACT? USE BIG IMAGE.</a:t>
            </a:r>
            <a:endParaRPr sz="1800"/>
          </a:p>
        </p:txBody>
      </p:sp>
      <p:sp>
        <p:nvSpPr>
          <p:cNvPr id="141" name="Google Shape;141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47" name="Google Shape;147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24"/>
          <p:cNvSpPr/>
          <p:nvPr/>
        </p:nvSpPr>
        <p:spPr>
          <a:xfrm>
            <a:off x="4773275" y="1165742"/>
            <a:ext cx="2540100" cy="2540100"/>
          </a:xfrm>
          <a:prstGeom prst="donut">
            <a:avLst>
              <a:gd fmla="val 160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9" name="Google Shape;149;p24"/>
          <p:cNvGrpSpPr/>
          <p:nvPr/>
        </p:nvGrpSpPr>
        <p:grpSpPr>
          <a:xfrm>
            <a:off x="3156611" y="1315124"/>
            <a:ext cx="1931633" cy="669600"/>
            <a:chOff x="1680836" y="1315124"/>
            <a:chExt cx="1931633" cy="669600"/>
          </a:xfrm>
        </p:grpSpPr>
        <p:cxnSp>
          <p:nvCxnSpPr>
            <p:cNvPr id="150" name="Google Shape;150;p24"/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cap="flat" cmpd="sng" w="19050">
              <a:solidFill>
                <a:srgbClr val="999999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151" name="Google Shape;151;p24"/>
            <p:cNvSpPr txBox="1"/>
            <p:nvPr/>
          </p:nvSpPr>
          <p:spPr>
            <a:xfrm>
              <a:off x="1680836" y="1315124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3</a:t>
              </a:r>
              <a:endParaRPr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Vestibulum nec congue tempus lorem ipsum</a:t>
              </a:r>
              <a:endParaRPr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152" name="Google Shape;152;p24"/>
          <p:cNvGrpSpPr/>
          <p:nvPr/>
        </p:nvGrpSpPr>
        <p:grpSpPr>
          <a:xfrm>
            <a:off x="6993094" y="1315124"/>
            <a:ext cx="1940006" cy="669600"/>
            <a:chOff x="5517319" y="1315124"/>
            <a:chExt cx="1940006" cy="669600"/>
          </a:xfrm>
        </p:grpSpPr>
        <p:cxnSp>
          <p:nvCxnSpPr>
            <p:cNvPr id="153" name="Google Shape;153;p24"/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cap="flat" cmpd="sng" w="19050">
              <a:solidFill>
                <a:srgbClr val="434343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154" name="Google Shape;154;p24"/>
            <p:cNvSpPr txBox="1"/>
            <p:nvPr/>
          </p:nvSpPr>
          <p:spPr>
            <a:xfrm>
              <a:off x="5962125" y="1315124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1</a:t>
              </a:r>
              <a:endParaRPr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Vestibulum nec congue tempus lorem ipsum</a:t>
              </a:r>
              <a:endParaRPr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155" name="Google Shape;155;p24"/>
          <p:cNvGrpSpPr/>
          <p:nvPr/>
        </p:nvGrpSpPr>
        <p:grpSpPr>
          <a:xfrm>
            <a:off x="5284001" y="3535140"/>
            <a:ext cx="1495200" cy="1143796"/>
            <a:chOff x="3808226" y="3535140"/>
            <a:chExt cx="1495200" cy="1143796"/>
          </a:xfrm>
        </p:grpSpPr>
        <p:cxnSp>
          <p:nvCxnSpPr>
            <p:cNvPr id="156" name="Google Shape;156;p24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157" name="Google Shape;157;p24"/>
            <p:cNvSpPr txBox="1"/>
            <p:nvPr/>
          </p:nvSpPr>
          <p:spPr>
            <a:xfrm>
              <a:off x="3808226" y="4009336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2</a:t>
              </a:r>
              <a:endParaRPr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Vestibulum nec congue tempus lorem ipsum</a:t>
              </a:r>
              <a:endParaRPr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sp>
        <p:nvSpPr>
          <p:cNvPr id="158" name="Google Shape;158;p24"/>
          <p:cNvSpPr txBox="1"/>
          <p:nvPr/>
        </p:nvSpPr>
        <p:spPr>
          <a:xfrm>
            <a:off x="5321559" y="2056460"/>
            <a:ext cx="14436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Vestibulum nec congue tempus</a:t>
            </a:r>
            <a:endParaRPr sz="12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9" name="Google Shape;159;p24"/>
          <p:cNvSpPr/>
          <p:nvPr/>
        </p:nvSpPr>
        <p:spPr>
          <a:xfrm rot="1800047">
            <a:off x="4695618" y="1086434"/>
            <a:ext cx="2690936" cy="2690936"/>
          </a:xfrm>
          <a:prstGeom prst="blockArc">
            <a:avLst>
              <a:gd fmla="val 14414370" name="adj1"/>
              <a:gd fmla="val 694" name="adj2"/>
              <a:gd fmla="val 9562" name="adj3"/>
            </a:avLst>
          </a:prstGeom>
          <a:solidFill>
            <a:srgbClr val="434343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4"/>
          <p:cNvSpPr/>
          <p:nvPr/>
        </p:nvSpPr>
        <p:spPr>
          <a:xfrm flipH="1" rot="-1800047">
            <a:off x="4697731" y="1086434"/>
            <a:ext cx="2690936" cy="2690936"/>
          </a:xfrm>
          <a:prstGeom prst="blockArc">
            <a:avLst>
              <a:gd fmla="val 14348563" name="adj1"/>
              <a:gd fmla="val 21472873" name="adj2"/>
              <a:gd fmla="val 9381" name="adj3"/>
            </a:avLst>
          </a:prstGeom>
          <a:solidFill>
            <a:srgbClr val="999999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4"/>
          <p:cNvSpPr/>
          <p:nvPr/>
        </p:nvSpPr>
        <p:spPr>
          <a:xfrm rot="-8100000">
            <a:off x="5858490" y="1027393"/>
            <a:ext cx="363170" cy="363170"/>
          </a:xfrm>
          <a:prstGeom prst="rtTriangle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4"/>
          <p:cNvSpPr/>
          <p:nvPr/>
        </p:nvSpPr>
        <p:spPr>
          <a:xfrm flipH="1" rot="-9000757">
            <a:off x="4696728" y="1084808"/>
            <a:ext cx="2690226" cy="2690226"/>
          </a:xfrm>
          <a:prstGeom prst="blockArc">
            <a:avLst>
              <a:gd fmla="val 14316164" name="adj1"/>
              <a:gd fmla="val 21502663" name="adj2"/>
              <a:gd fmla="val 9415" name="adj3"/>
            </a:avLst>
          </a:prstGeom>
          <a:solidFill>
            <a:srgbClr val="666666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4"/>
          <p:cNvSpPr/>
          <p:nvPr/>
        </p:nvSpPr>
        <p:spPr>
          <a:xfrm rot="-1027861">
            <a:off x="6961649" y="2849832"/>
            <a:ext cx="312672" cy="312672"/>
          </a:xfrm>
          <a:prstGeom prst="rtTriangle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4"/>
          <p:cNvSpPr/>
          <p:nvPr/>
        </p:nvSpPr>
        <p:spPr>
          <a:xfrm rot="6359841">
            <a:off x="4791576" y="2847762"/>
            <a:ext cx="363580" cy="363580"/>
          </a:xfrm>
          <a:prstGeom prst="rtTriangl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70" name="Google Shape;170;p25"/>
          <p:cNvGraphicFramePr/>
          <p:nvPr/>
        </p:nvGraphicFramePr>
        <p:xfrm>
          <a:off x="3553000" y="8238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{1D373EE1-90F3-4FE0-9EEE-656C0F00654E}</a:tableStyleId>
              </a:tblPr>
              <a:tblGrid>
                <a:gridCol w="1283050"/>
                <a:gridCol w="1283050"/>
                <a:gridCol w="1283050"/>
                <a:gridCol w="1283050"/>
              </a:tblGrid>
              <a:tr h="874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4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Yellow</a:t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4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Blue</a:t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4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Orange</a:t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1" name="Google Shape;171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/>
          <p:nvPr/>
        </p:nvSpPr>
        <p:spPr>
          <a:xfrm>
            <a:off x="1107051" y="1148550"/>
            <a:ext cx="6987302" cy="3328597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6"/>
          <p:cNvSpPr txBox="1"/>
          <p:nvPr>
            <p:ph idx="4294967295" type="title"/>
          </p:nvPr>
        </p:nvSpPr>
        <p:spPr>
          <a:xfrm>
            <a:off x="3561600" y="530700"/>
            <a:ext cx="2020800" cy="44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78" name="Google Shape;178;p26"/>
          <p:cNvSpPr/>
          <p:nvPr/>
        </p:nvSpPr>
        <p:spPr>
          <a:xfrm>
            <a:off x="2290650" y="1906700"/>
            <a:ext cx="796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our office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26"/>
          <p:cNvSpPr/>
          <p:nvPr/>
        </p:nvSpPr>
        <p:spPr>
          <a:xfrm>
            <a:off x="1644525" y="2230600"/>
            <a:ext cx="166200" cy="166200"/>
          </a:xfrm>
          <a:prstGeom prst="mathMultiply">
            <a:avLst>
              <a:gd fmla="val 23520" name="adj1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6"/>
          <p:cNvSpPr/>
          <p:nvPr/>
        </p:nvSpPr>
        <p:spPr>
          <a:xfrm>
            <a:off x="3144025" y="3476425"/>
            <a:ext cx="166200" cy="166200"/>
          </a:xfrm>
          <a:prstGeom prst="mathMultiply">
            <a:avLst>
              <a:gd fmla="val 23520" name="adj1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6"/>
          <p:cNvSpPr/>
          <p:nvPr/>
        </p:nvSpPr>
        <p:spPr>
          <a:xfrm>
            <a:off x="3970000" y="2019300"/>
            <a:ext cx="166200" cy="166200"/>
          </a:xfrm>
          <a:prstGeom prst="mathMultiply">
            <a:avLst>
              <a:gd fmla="val 23520" name="adj1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6"/>
          <p:cNvSpPr/>
          <p:nvPr/>
        </p:nvSpPr>
        <p:spPr>
          <a:xfrm>
            <a:off x="4594750" y="3859950"/>
            <a:ext cx="166200" cy="166200"/>
          </a:xfrm>
          <a:prstGeom prst="mathMultiply">
            <a:avLst>
              <a:gd fmla="val 23520" name="adj1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6"/>
          <p:cNvSpPr/>
          <p:nvPr/>
        </p:nvSpPr>
        <p:spPr>
          <a:xfrm>
            <a:off x="6452900" y="2446575"/>
            <a:ext cx="166200" cy="166200"/>
          </a:xfrm>
          <a:prstGeom prst="mathMultiply">
            <a:avLst>
              <a:gd fmla="val 23520" name="adj1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6"/>
          <p:cNvSpPr/>
          <p:nvPr/>
        </p:nvSpPr>
        <p:spPr>
          <a:xfrm>
            <a:off x="6946450" y="3902350"/>
            <a:ext cx="166200" cy="166200"/>
          </a:xfrm>
          <a:prstGeom prst="mathMultiply">
            <a:avLst>
              <a:gd fmla="val 23520" name="adj1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191" name="Google Shape;191;p27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FFFFFF"/>
                </a:solidFill>
              </a:rPr>
              <a:t>Whoa! That’s a big number, aren’t you proud?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2" name="Google Shape;192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idx="4294967295" type="ctrTitle"/>
          </p:nvPr>
        </p:nvSpPr>
        <p:spPr>
          <a:xfrm>
            <a:off x="685800" y="800400"/>
            <a:ext cx="7772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89,526,124$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98" name="Google Shape;198;p28"/>
          <p:cNvSpPr txBox="1"/>
          <p:nvPr>
            <p:ph idx="4294967295" type="subTitle"/>
          </p:nvPr>
        </p:nvSpPr>
        <p:spPr>
          <a:xfrm>
            <a:off x="685800" y="1487509"/>
            <a:ext cx="7772400" cy="463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That’s a lot of money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99" name="Google Shape;199;p28"/>
          <p:cNvSpPr txBox="1"/>
          <p:nvPr>
            <p:ph idx="4294967295" type="ctrTitle"/>
          </p:nvPr>
        </p:nvSpPr>
        <p:spPr>
          <a:xfrm>
            <a:off x="685800" y="3124500"/>
            <a:ext cx="7772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100%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200" name="Google Shape;200;p28"/>
          <p:cNvSpPr txBox="1"/>
          <p:nvPr>
            <p:ph idx="4294967295" type="subTitle"/>
          </p:nvPr>
        </p:nvSpPr>
        <p:spPr>
          <a:xfrm>
            <a:off x="685800" y="3811609"/>
            <a:ext cx="7772400" cy="463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Total success!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01" name="Google Shape;201;p28"/>
          <p:cNvSpPr txBox="1"/>
          <p:nvPr>
            <p:ph idx="4294967295" type="ctrTitle"/>
          </p:nvPr>
        </p:nvSpPr>
        <p:spPr>
          <a:xfrm>
            <a:off x="685800" y="1962450"/>
            <a:ext cx="7772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185,244 users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202" name="Google Shape;202;p28"/>
          <p:cNvSpPr txBox="1"/>
          <p:nvPr>
            <p:ph idx="4294967295" type="subTitle"/>
          </p:nvPr>
        </p:nvSpPr>
        <p:spPr>
          <a:xfrm>
            <a:off x="685800" y="2649559"/>
            <a:ext cx="7772400" cy="463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And a lot of users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03" name="Google Shape;203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09" name="Google Shape;209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0" name="Google Shape;210;p29"/>
          <p:cNvGrpSpPr/>
          <p:nvPr/>
        </p:nvGrpSpPr>
        <p:grpSpPr>
          <a:xfrm>
            <a:off x="3051786" y="1258050"/>
            <a:ext cx="2726286" cy="2547000"/>
            <a:chOff x="1293736" y="1258050"/>
            <a:chExt cx="2726286" cy="2547000"/>
          </a:xfrm>
        </p:grpSpPr>
        <p:sp>
          <p:nvSpPr>
            <p:cNvPr id="211" name="Google Shape;211;p29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FF8700"/>
                </a:gs>
                <a:gs pos="100000">
                  <a:srgbClr val="FFD900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66666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</a:t>
              </a:r>
              <a:endParaRPr sz="120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13" name="Google Shape;213;p29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Vestibulum congue tempus</a:t>
              </a:r>
              <a:endParaRPr sz="11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14" name="Google Shape;214;p29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 dolor sit amet, consectetur adipiscing elit, sed do eiusmod tempor. </a:t>
              </a:r>
              <a:endParaRPr b="1" sz="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15" name="Google Shape;215;p29"/>
          <p:cNvGrpSpPr/>
          <p:nvPr/>
        </p:nvGrpSpPr>
        <p:grpSpPr>
          <a:xfrm>
            <a:off x="4733408" y="1258050"/>
            <a:ext cx="2726286" cy="2547000"/>
            <a:chOff x="3203958" y="1258050"/>
            <a:chExt cx="2726286" cy="2547000"/>
          </a:xfrm>
        </p:grpSpPr>
        <p:sp>
          <p:nvSpPr>
            <p:cNvPr id="216" name="Google Shape;216;p29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46E180"/>
                </a:gs>
                <a:gs pos="100000">
                  <a:srgbClr val="B8DF3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66666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</a:t>
              </a:r>
              <a:endParaRPr sz="120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18" name="Google Shape;218;p29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Vestibulum congue tempus</a:t>
              </a:r>
              <a:endParaRPr sz="11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19" name="Google Shape;219;p29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 dolor sit amet, consectetur adipiscing elit, sed do eiusmod tempor. </a:t>
              </a:r>
              <a:endParaRPr b="1" sz="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20" name="Google Shape;220;p29"/>
          <p:cNvGrpSpPr/>
          <p:nvPr/>
        </p:nvGrpSpPr>
        <p:grpSpPr>
          <a:xfrm>
            <a:off x="6424827" y="1258050"/>
            <a:ext cx="2726286" cy="2547000"/>
            <a:chOff x="5123977" y="1258050"/>
            <a:chExt cx="2726286" cy="2547000"/>
          </a:xfrm>
        </p:grpSpPr>
        <p:sp>
          <p:nvSpPr>
            <p:cNvPr id="221" name="Google Shape;221;p29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3C78D8"/>
                </a:gs>
                <a:gs pos="100000">
                  <a:srgbClr val="00FFFF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66666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3</a:t>
              </a:r>
              <a:endParaRPr sz="120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23" name="Google Shape;223;p29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Vestibulum congue tempus</a:t>
              </a:r>
              <a:endParaRPr sz="11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24" name="Google Shape;224;p29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 dolor sit amet, consectetur adipiscing elit, sed do eiusmod tempor.</a:t>
              </a:r>
              <a:endParaRPr b="1" sz="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30" name="Google Shape;230;p30"/>
          <p:cNvSpPr txBox="1"/>
          <p:nvPr>
            <p:ph idx="1" type="body"/>
          </p:nvPr>
        </p:nvSpPr>
        <p:spPr>
          <a:xfrm>
            <a:off x="3844325" y="797725"/>
            <a:ext cx="1481700" cy="172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31" name="Google Shape;231;p30"/>
          <p:cNvSpPr txBox="1"/>
          <p:nvPr>
            <p:ph idx="2" type="body"/>
          </p:nvPr>
        </p:nvSpPr>
        <p:spPr>
          <a:xfrm>
            <a:off x="5524775" y="797725"/>
            <a:ext cx="1481700" cy="172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32" name="Google Shape;232;p30"/>
          <p:cNvSpPr txBox="1"/>
          <p:nvPr>
            <p:ph idx="3" type="body"/>
          </p:nvPr>
        </p:nvSpPr>
        <p:spPr>
          <a:xfrm>
            <a:off x="7205225" y="797725"/>
            <a:ext cx="1481700" cy="172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33" name="Google Shape;233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4" name="Google Shape;234;p30"/>
          <p:cNvSpPr txBox="1"/>
          <p:nvPr>
            <p:ph idx="1" type="body"/>
          </p:nvPr>
        </p:nvSpPr>
        <p:spPr>
          <a:xfrm>
            <a:off x="3844325" y="2649726"/>
            <a:ext cx="1481700" cy="172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35" name="Google Shape;235;p30"/>
          <p:cNvSpPr txBox="1"/>
          <p:nvPr>
            <p:ph idx="2" type="body"/>
          </p:nvPr>
        </p:nvSpPr>
        <p:spPr>
          <a:xfrm>
            <a:off x="5524775" y="2649726"/>
            <a:ext cx="1481700" cy="172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36" name="Google Shape;236;p30"/>
          <p:cNvSpPr txBox="1"/>
          <p:nvPr>
            <p:ph idx="3" type="body"/>
          </p:nvPr>
        </p:nvSpPr>
        <p:spPr>
          <a:xfrm>
            <a:off x="7205225" y="2649726"/>
            <a:ext cx="1481700" cy="172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012" scaled="0"/>
        </a:gra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/>
          <p:nvPr>
            <p:ph idx="1" type="body"/>
          </p:nvPr>
        </p:nvSpPr>
        <p:spPr>
          <a:xfrm>
            <a:off x="457200" y="534577"/>
            <a:ext cx="82296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FFFFFF"/>
                </a:solidFill>
              </a:rPr>
              <a:t>You can insert graphs from Excel or Google Sheets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2" name="Google Shape;242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3" name="Google Shape;243;p31"/>
          <p:cNvCxnSpPr/>
          <p:nvPr/>
        </p:nvCxnSpPr>
        <p:spPr>
          <a:xfrm>
            <a:off x="952500" y="13433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4" name="Google Shape;244;p31"/>
          <p:cNvCxnSpPr/>
          <p:nvPr/>
        </p:nvCxnSpPr>
        <p:spPr>
          <a:xfrm>
            <a:off x="952500" y="20527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5" name="Google Shape;245;p31"/>
          <p:cNvCxnSpPr/>
          <p:nvPr/>
        </p:nvCxnSpPr>
        <p:spPr>
          <a:xfrm>
            <a:off x="952500" y="27622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6" name="Google Shape;246;p31"/>
          <p:cNvCxnSpPr/>
          <p:nvPr/>
        </p:nvCxnSpPr>
        <p:spPr>
          <a:xfrm>
            <a:off x="952500" y="34717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7" name="Google Shape;247;p31"/>
          <p:cNvCxnSpPr/>
          <p:nvPr/>
        </p:nvCxnSpPr>
        <p:spPr>
          <a:xfrm>
            <a:off x="952500" y="42031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8" name="Google Shape;248;p31"/>
          <p:cNvSpPr txBox="1"/>
          <p:nvPr/>
        </p:nvSpPr>
        <p:spPr>
          <a:xfrm>
            <a:off x="952500" y="1184550"/>
            <a:ext cx="4038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4000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3000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2000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1000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31"/>
          <p:cNvSpPr/>
          <p:nvPr/>
        </p:nvSpPr>
        <p:spPr>
          <a:xfrm>
            <a:off x="1572782" y="26495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1"/>
          <p:cNvSpPr/>
          <p:nvPr/>
        </p:nvSpPr>
        <p:spPr>
          <a:xfrm>
            <a:off x="1887026" y="22554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1"/>
          <p:cNvSpPr/>
          <p:nvPr/>
        </p:nvSpPr>
        <p:spPr>
          <a:xfrm>
            <a:off x="2201270" y="2762264"/>
            <a:ext cx="233700" cy="144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1"/>
          <p:cNvSpPr/>
          <p:nvPr/>
        </p:nvSpPr>
        <p:spPr>
          <a:xfrm>
            <a:off x="3325786" y="29633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1"/>
          <p:cNvSpPr/>
          <p:nvPr/>
        </p:nvSpPr>
        <p:spPr>
          <a:xfrm>
            <a:off x="3640031" y="23649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1"/>
          <p:cNvSpPr/>
          <p:nvPr/>
        </p:nvSpPr>
        <p:spPr>
          <a:xfrm>
            <a:off x="3954275" y="1497625"/>
            <a:ext cx="233700" cy="270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1"/>
          <p:cNvSpPr/>
          <p:nvPr/>
        </p:nvSpPr>
        <p:spPr>
          <a:xfrm>
            <a:off x="5078791" y="24087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1"/>
          <p:cNvSpPr/>
          <p:nvPr/>
        </p:nvSpPr>
        <p:spPr>
          <a:xfrm>
            <a:off x="5393035" y="13431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1"/>
          <p:cNvSpPr/>
          <p:nvPr/>
        </p:nvSpPr>
        <p:spPr>
          <a:xfrm>
            <a:off x="5707280" y="2591162"/>
            <a:ext cx="233700" cy="1611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1"/>
          <p:cNvSpPr/>
          <p:nvPr/>
        </p:nvSpPr>
        <p:spPr>
          <a:xfrm>
            <a:off x="6831796" y="30217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1"/>
          <p:cNvSpPr/>
          <p:nvPr/>
        </p:nvSpPr>
        <p:spPr>
          <a:xfrm>
            <a:off x="7146040" y="15622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1"/>
          <p:cNvSpPr/>
          <p:nvPr/>
        </p:nvSpPr>
        <p:spPr>
          <a:xfrm>
            <a:off x="7460284" y="1876010"/>
            <a:ext cx="233700" cy="2327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INSTRUCTIONS FOR USE</a:t>
            </a:r>
            <a:endParaRPr sz="1800"/>
          </a:p>
        </p:txBody>
      </p:sp>
      <p:sp>
        <p:nvSpPr>
          <p:cNvPr id="68" name="Google Shape;68;p14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3844325" y="3982125"/>
            <a:ext cx="4842600" cy="87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CC0000"/>
                </a:solidFill>
              </a:rPr>
              <a:t>More info on how to use this template at </a:t>
            </a:r>
            <a:r>
              <a:rPr b="1" lang="en" sz="1000" u="sng">
                <a:solidFill>
                  <a:srgbClr val="CC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0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CC0000"/>
                </a:solidFill>
              </a:rPr>
              <a:t>This template is free to use under </a:t>
            </a:r>
            <a:r>
              <a:rPr lang="en" sz="1000" u="sng">
                <a:solidFill>
                  <a:srgbClr val="CC0000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rgbClr val="CC0000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CC0000"/>
              </a:solidFill>
            </a:endParaRPr>
          </a:p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2"/>
          <p:cNvSpPr txBox="1"/>
          <p:nvPr>
            <p:ph idx="4294967295" type="body"/>
          </p:nvPr>
        </p:nvSpPr>
        <p:spPr>
          <a:xfrm>
            <a:off x="1860500" y="481100"/>
            <a:ext cx="2508300" cy="4190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MOBILE PROJECT</a:t>
            </a:r>
            <a:endParaRPr sz="18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66" name="Google Shape;266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7" name="Google Shape;267;p32"/>
          <p:cNvGrpSpPr/>
          <p:nvPr/>
        </p:nvGrpSpPr>
        <p:grpSpPr>
          <a:xfrm>
            <a:off x="5239336" y="769766"/>
            <a:ext cx="1737412" cy="3603736"/>
            <a:chOff x="2547150" y="238125"/>
            <a:chExt cx="2525675" cy="5238750"/>
          </a:xfrm>
        </p:grpSpPr>
        <p:sp>
          <p:nvSpPr>
            <p:cNvPr id="268" name="Google Shape;268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gradFill>
              <a:gsLst>
                <a:gs pos="0">
                  <a:srgbClr val="E61E7F"/>
                </a:gs>
                <a:gs pos="100000">
                  <a:srgbClr val="FF9900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gradFill>
              <a:gsLst>
                <a:gs pos="0">
                  <a:srgbClr val="E61E7F"/>
                </a:gs>
                <a:gs pos="100000">
                  <a:srgbClr val="FF9900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gradFill>
              <a:gsLst>
                <a:gs pos="0">
                  <a:srgbClr val="E61E7F"/>
                </a:gs>
                <a:gs pos="100000">
                  <a:srgbClr val="FF9900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72" name="Google Shape;272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282263" y="1087800"/>
            <a:ext cx="1651550" cy="296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8" name="Google Shape;278;p33"/>
          <p:cNvGrpSpPr/>
          <p:nvPr/>
        </p:nvGrpSpPr>
        <p:grpSpPr>
          <a:xfrm>
            <a:off x="5008099" y="808381"/>
            <a:ext cx="2292677" cy="3537728"/>
            <a:chOff x="2112475" y="238125"/>
            <a:chExt cx="3395050" cy="5238750"/>
          </a:xfrm>
        </p:grpSpPr>
        <p:sp>
          <p:nvSpPr>
            <p:cNvPr id="279" name="Google Shape;279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gradFill>
              <a:gsLst>
                <a:gs pos="0">
                  <a:srgbClr val="46E180"/>
                </a:gs>
                <a:gs pos="100000">
                  <a:srgbClr val="B8DF3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gradFill>
              <a:gsLst>
                <a:gs pos="0">
                  <a:srgbClr val="46E180"/>
                </a:gs>
                <a:gs pos="100000">
                  <a:srgbClr val="B8DF3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gradFill>
              <a:gsLst>
                <a:gs pos="0">
                  <a:srgbClr val="46E180"/>
                </a:gs>
                <a:gs pos="100000">
                  <a:srgbClr val="B8DF3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3" name="Google Shape;283;p33"/>
          <p:cNvSpPr txBox="1"/>
          <p:nvPr>
            <p:ph idx="4294967295" type="body"/>
          </p:nvPr>
        </p:nvSpPr>
        <p:spPr>
          <a:xfrm>
            <a:off x="1860500" y="481100"/>
            <a:ext cx="2508300" cy="4190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TABLET</a:t>
            </a:r>
            <a:r>
              <a:rPr lang="en"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PROJECT</a:t>
            </a:r>
            <a:endParaRPr sz="18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284" name="Google Shape;28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9177" y="1121377"/>
            <a:ext cx="2190651" cy="292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0" name="Google Shape;290;p34"/>
          <p:cNvSpPr txBox="1"/>
          <p:nvPr>
            <p:ph idx="4294967295" type="body"/>
          </p:nvPr>
        </p:nvSpPr>
        <p:spPr>
          <a:xfrm>
            <a:off x="921425" y="481100"/>
            <a:ext cx="2508300" cy="4190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DESKTOP</a:t>
            </a:r>
            <a:r>
              <a:rPr lang="en"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PROJECT</a:t>
            </a:r>
            <a:endParaRPr sz="18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grpSp>
        <p:nvGrpSpPr>
          <p:cNvPr id="291" name="Google Shape;291;p34"/>
          <p:cNvGrpSpPr/>
          <p:nvPr/>
        </p:nvGrpSpPr>
        <p:grpSpPr>
          <a:xfrm>
            <a:off x="3938374" y="1241129"/>
            <a:ext cx="4542205" cy="2661224"/>
            <a:chOff x="3938374" y="1241129"/>
            <a:chExt cx="4542205" cy="2661224"/>
          </a:xfrm>
        </p:grpSpPr>
        <p:sp>
          <p:nvSpPr>
            <p:cNvPr id="292" name="Google Shape;292;p34"/>
            <p:cNvSpPr/>
            <p:nvPr/>
          </p:nvSpPr>
          <p:spPr>
            <a:xfrm>
              <a:off x="4309824" y="1241129"/>
              <a:ext cx="3797910" cy="2542169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34"/>
            <p:cNvSpPr/>
            <p:nvPr/>
          </p:nvSpPr>
          <p:spPr>
            <a:xfrm>
              <a:off x="3938374" y="3832321"/>
              <a:ext cx="4542205" cy="70032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34"/>
            <p:cNvSpPr/>
            <p:nvPr/>
          </p:nvSpPr>
          <p:spPr>
            <a:xfrm>
              <a:off x="3938374" y="3776295"/>
              <a:ext cx="4541505" cy="56025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4"/>
            <p:cNvSpPr/>
            <p:nvPr/>
          </p:nvSpPr>
          <p:spPr>
            <a:xfrm>
              <a:off x="5872718" y="3776295"/>
              <a:ext cx="665106" cy="35016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4050E5"/>
                </a:gs>
                <a:gs pos="100000">
                  <a:srgbClr val="C833FF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6" name="Google Shape;296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35"/>
          <p:cNvSpPr txBox="1"/>
          <p:nvPr>
            <p:ph idx="4294967295" type="ctrTitle"/>
          </p:nvPr>
        </p:nvSpPr>
        <p:spPr>
          <a:xfrm>
            <a:off x="723300" y="1792375"/>
            <a:ext cx="7697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THANKS</a:t>
            </a:r>
            <a:r>
              <a:rPr lang="en" sz="3600"/>
              <a:t>!</a:t>
            </a:r>
            <a:endParaRPr sz="3600"/>
          </a:p>
        </p:txBody>
      </p:sp>
      <p:sp>
        <p:nvSpPr>
          <p:cNvPr id="303" name="Google Shape;303;p35"/>
          <p:cNvSpPr txBox="1"/>
          <p:nvPr>
            <p:ph idx="4294967295" type="subTitle"/>
          </p:nvPr>
        </p:nvSpPr>
        <p:spPr>
          <a:xfrm>
            <a:off x="723300" y="2715524"/>
            <a:ext cx="7697400" cy="13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Any questions?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You can find me at @username &amp; user@mail.me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304" name="Google Shape;304;p35"/>
          <p:cNvSpPr/>
          <p:nvPr/>
        </p:nvSpPr>
        <p:spPr>
          <a:xfrm>
            <a:off x="4127625" y="1102328"/>
            <a:ext cx="888759" cy="818862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012" scaled="0"/>
        </a:gra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6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10" name="Google Shape;310;p36"/>
          <p:cNvSpPr txBox="1"/>
          <p:nvPr>
            <p:ph idx="1" type="body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◦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" sz="2400"/>
              <a:t>Photographs by </a:t>
            </a:r>
            <a:r>
              <a:rPr lang="en" sz="2400" u="sng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311" name="Google Shape;311;p3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012" scaled="0"/>
        </a:gra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7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PRESENTATION DESIGN</a:t>
            </a:r>
            <a:endParaRPr sz="1800"/>
          </a:p>
        </p:txBody>
      </p:sp>
      <p:sp>
        <p:nvSpPr>
          <p:cNvPr id="317" name="Google Shape;317;p37"/>
          <p:cNvSpPr txBox="1"/>
          <p:nvPr>
            <p:ph idx="1" type="body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</a:pPr>
            <a:r>
              <a:rPr lang="en" sz="1800"/>
              <a:t>Titles: Montserrat Extrabold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" sz="1800"/>
              <a:t>Body copy: Montserrat Light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You can download the fonts on this page: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https://www.fontsquirrel.com/fonts/montserrat</a:t>
            </a:r>
            <a:endParaRPr b="1" sz="1800">
              <a:solidFill>
                <a:srgbClr val="3D85C6"/>
              </a:solidFill>
            </a:endParaRPr>
          </a:p>
        </p:txBody>
      </p:sp>
      <p:sp>
        <p:nvSpPr>
          <p:cNvPr id="318" name="Google Shape;318;p37"/>
          <p:cNvSpPr txBox="1"/>
          <p:nvPr/>
        </p:nvSpPr>
        <p:spPr>
          <a:xfrm>
            <a:off x="3844325" y="3638250"/>
            <a:ext cx="4996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3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8"/>
          <p:cNvSpPr txBox="1"/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25" name="Google Shape;325;p38"/>
          <p:cNvSpPr txBox="1"/>
          <p:nvPr>
            <p:ph idx="1" type="subTitle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9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31" name="Google Shape;331;p3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2" name="Google Shape;332;p39"/>
          <p:cNvSpPr/>
          <p:nvPr/>
        </p:nvSpPr>
        <p:spPr>
          <a:xfrm>
            <a:off x="8159510" y="2374950"/>
            <a:ext cx="5559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DEC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p39"/>
          <p:cNvSpPr/>
          <p:nvPr/>
        </p:nvSpPr>
        <p:spPr>
          <a:xfrm>
            <a:off x="7713621" y="2374950"/>
            <a:ext cx="5559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NOV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p39"/>
          <p:cNvSpPr/>
          <p:nvPr/>
        </p:nvSpPr>
        <p:spPr>
          <a:xfrm>
            <a:off x="7267731" y="2374950"/>
            <a:ext cx="5559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OCT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5" name="Google Shape;335;p39"/>
          <p:cNvSpPr/>
          <p:nvPr/>
        </p:nvSpPr>
        <p:spPr>
          <a:xfrm>
            <a:off x="6821842" y="2374950"/>
            <a:ext cx="555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SEP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" name="Google Shape;336;p39"/>
          <p:cNvSpPr/>
          <p:nvPr/>
        </p:nvSpPr>
        <p:spPr>
          <a:xfrm>
            <a:off x="6375953" y="2374950"/>
            <a:ext cx="555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AUG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39"/>
          <p:cNvSpPr/>
          <p:nvPr/>
        </p:nvSpPr>
        <p:spPr>
          <a:xfrm>
            <a:off x="5930064" y="2374950"/>
            <a:ext cx="555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JUL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39"/>
          <p:cNvSpPr/>
          <p:nvPr/>
        </p:nvSpPr>
        <p:spPr>
          <a:xfrm>
            <a:off x="5484175" y="2374950"/>
            <a:ext cx="555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JUN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9" name="Google Shape;339;p39"/>
          <p:cNvSpPr/>
          <p:nvPr/>
        </p:nvSpPr>
        <p:spPr>
          <a:xfrm>
            <a:off x="5038286" y="2374950"/>
            <a:ext cx="555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MAY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0" name="Google Shape;340;p39"/>
          <p:cNvSpPr/>
          <p:nvPr/>
        </p:nvSpPr>
        <p:spPr>
          <a:xfrm>
            <a:off x="4592397" y="2374950"/>
            <a:ext cx="555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APR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1" name="Google Shape;341;p39"/>
          <p:cNvSpPr/>
          <p:nvPr/>
        </p:nvSpPr>
        <p:spPr>
          <a:xfrm>
            <a:off x="4146508" y="2374950"/>
            <a:ext cx="555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2" name="Google Shape;342;p39"/>
          <p:cNvSpPr/>
          <p:nvPr/>
        </p:nvSpPr>
        <p:spPr>
          <a:xfrm>
            <a:off x="3700618" y="2374950"/>
            <a:ext cx="555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FEB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3" name="Google Shape;343;p39"/>
          <p:cNvSpPr/>
          <p:nvPr/>
        </p:nvSpPr>
        <p:spPr>
          <a:xfrm>
            <a:off x="3254729" y="2374950"/>
            <a:ext cx="555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JAN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4" name="Google Shape;344;p39"/>
          <p:cNvSpPr/>
          <p:nvPr/>
        </p:nvSpPr>
        <p:spPr>
          <a:xfrm>
            <a:off x="2934349" y="2374950"/>
            <a:ext cx="430500" cy="393600"/>
          </a:xfrm>
          <a:prstGeom prst="homePlate">
            <a:avLst>
              <a:gd fmla="val 32030" name="adj"/>
            </a:avLst>
          </a:prstGeom>
          <a:solidFill>
            <a:schemeClr val="l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45" name="Google Shape;345;p39"/>
          <p:cNvCxnSpPr/>
          <p:nvPr/>
        </p:nvCxnSpPr>
        <p:spPr>
          <a:xfrm rot="10800000">
            <a:off x="3453759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6" name="Google Shape;346;p39"/>
          <p:cNvSpPr txBox="1"/>
          <p:nvPr/>
        </p:nvSpPr>
        <p:spPr>
          <a:xfrm>
            <a:off x="3426049" y="1346200"/>
            <a:ext cx="84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47" name="Google Shape;347;p39"/>
          <p:cNvCxnSpPr/>
          <p:nvPr/>
        </p:nvCxnSpPr>
        <p:spPr>
          <a:xfrm rot="10800000">
            <a:off x="4346258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8" name="Google Shape;348;p39"/>
          <p:cNvSpPr txBox="1"/>
          <p:nvPr/>
        </p:nvSpPr>
        <p:spPr>
          <a:xfrm>
            <a:off x="4319565" y="1346200"/>
            <a:ext cx="84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49" name="Google Shape;349;p39"/>
          <p:cNvCxnSpPr/>
          <p:nvPr/>
        </p:nvCxnSpPr>
        <p:spPr>
          <a:xfrm rot="10800000">
            <a:off x="5238757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0" name="Google Shape;350;p39"/>
          <p:cNvSpPr txBox="1"/>
          <p:nvPr/>
        </p:nvSpPr>
        <p:spPr>
          <a:xfrm>
            <a:off x="5213082" y="1346200"/>
            <a:ext cx="84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1" name="Google Shape;351;p39"/>
          <p:cNvCxnSpPr/>
          <p:nvPr/>
        </p:nvCxnSpPr>
        <p:spPr>
          <a:xfrm rot="10800000">
            <a:off x="6131256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2" name="Google Shape;352;p39"/>
          <p:cNvSpPr txBox="1"/>
          <p:nvPr/>
        </p:nvSpPr>
        <p:spPr>
          <a:xfrm>
            <a:off x="6106599" y="1346200"/>
            <a:ext cx="84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3" name="Google Shape;353;p39"/>
          <p:cNvCxnSpPr/>
          <p:nvPr/>
        </p:nvCxnSpPr>
        <p:spPr>
          <a:xfrm rot="10800000">
            <a:off x="7023755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4" name="Google Shape;354;p39"/>
          <p:cNvSpPr txBox="1"/>
          <p:nvPr/>
        </p:nvSpPr>
        <p:spPr>
          <a:xfrm>
            <a:off x="7000116" y="1346200"/>
            <a:ext cx="84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5" name="Google Shape;355;p39"/>
          <p:cNvCxnSpPr/>
          <p:nvPr/>
        </p:nvCxnSpPr>
        <p:spPr>
          <a:xfrm rot="10800000">
            <a:off x="7916254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6" name="Google Shape;356;p39"/>
          <p:cNvSpPr txBox="1"/>
          <p:nvPr/>
        </p:nvSpPr>
        <p:spPr>
          <a:xfrm>
            <a:off x="7893632" y="1346200"/>
            <a:ext cx="84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7" name="Google Shape;357;p39"/>
          <p:cNvCxnSpPr/>
          <p:nvPr/>
        </p:nvCxnSpPr>
        <p:spPr>
          <a:xfrm rot="10800000">
            <a:off x="3906863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8" name="Google Shape;358;p39"/>
          <p:cNvSpPr txBox="1"/>
          <p:nvPr/>
        </p:nvSpPr>
        <p:spPr>
          <a:xfrm>
            <a:off x="3859484" y="3267150"/>
            <a:ext cx="84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9" name="Google Shape;359;p39"/>
          <p:cNvCxnSpPr/>
          <p:nvPr/>
        </p:nvCxnSpPr>
        <p:spPr>
          <a:xfrm rot="10800000">
            <a:off x="4799362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0" name="Google Shape;360;p39"/>
          <p:cNvSpPr txBox="1"/>
          <p:nvPr/>
        </p:nvSpPr>
        <p:spPr>
          <a:xfrm>
            <a:off x="4758171" y="3267150"/>
            <a:ext cx="84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1" name="Google Shape;361;p39"/>
          <p:cNvCxnSpPr/>
          <p:nvPr/>
        </p:nvCxnSpPr>
        <p:spPr>
          <a:xfrm rot="10800000">
            <a:off x="5691861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2" name="Google Shape;362;p39"/>
          <p:cNvSpPr txBox="1"/>
          <p:nvPr/>
        </p:nvSpPr>
        <p:spPr>
          <a:xfrm>
            <a:off x="5656858" y="3267150"/>
            <a:ext cx="84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3" name="Google Shape;363;p39"/>
          <p:cNvCxnSpPr/>
          <p:nvPr/>
        </p:nvCxnSpPr>
        <p:spPr>
          <a:xfrm rot="10800000">
            <a:off x="6584359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4" name="Google Shape;364;p39"/>
          <p:cNvSpPr txBox="1"/>
          <p:nvPr/>
        </p:nvSpPr>
        <p:spPr>
          <a:xfrm>
            <a:off x="6555545" y="3267150"/>
            <a:ext cx="84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5" name="Google Shape;365;p39"/>
          <p:cNvCxnSpPr/>
          <p:nvPr/>
        </p:nvCxnSpPr>
        <p:spPr>
          <a:xfrm rot="10800000">
            <a:off x="7476858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6" name="Google Shape;366;p39"/>
          <p:cNvSpPr txBox="1"/>
          <p:nvPr/>
        </p:nvSpPr>
        <p:spPr>
          <a:xfrm>
            <a:off x="7454232" y="3267150"/>
            <a:ext cx="84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7" name="Google Shape;367;p39"/>
          <p:cNvCxnSpPr/>
          <p:nvPr/>
        </p:nvCxnSpPr>
        <p:spPr>
          <a:xfrm rot="10800000">
            <a:off x="8369357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8" name="Google Shape;368;p39"/>
          <p:cNvSpPr txBox="1"/>
          <p:nvPr/>
        </p:nvSpPr>
        <p:spPr>
          <a:xfrm>
            <a:off x="8343831" y="3267150"/>
            <a:ext cx="699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0"/>
          <p:cNvSpPr txBox="1"/>
          <p:nvPr>
            <p:ph idx="4294967295" type="title"/>
          </p:nvPr>
        </p:nvSpPr>
        <p:spPr>
          <a:xfrm>
            <a:off x="470025" y="463325"/>
            <a:ext cx="8198700" cy="47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74" name="Google Shape;374;p4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5" name="Google Shape;375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7" name="Google Shape;377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378" name="Google Shape;378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80" name="Google Shape;380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381" name="Google Shape;381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83" name="Google Shape;383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384" name="Google Shape;384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86" name="Google Shape;386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387" name="Google Shape;387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</a:t>
              </a:r>
              <a:endPara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89" name="Google Shape;389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390" name="Google Shape;390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92" name="Google Shape;392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393" name="Google Shape;393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4" name="Google Shape;394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95" name="Google Shape;395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6" name="Google Shape;396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7" name="Google Shape;397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8" name="Google Shape;398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9" name="Google Shape;399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0" name="Google Shape;400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06" name="Google Shape;406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07" name="Google Shape;407;p41"/>
          <p:cNvGraphicFramePr/>
          <p:nvPr/>
        </p:nvGraphicFramePr>
        <p:xfrm>
          <a:off x="3031325" y="8022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{1D373EE1-90F3-4FE0-9EEE-656C0F00654E}</a:tableStyleId>
              </a:tblPr>
              <a:tblGrid>
                <a:gridCol w="855225"/>
                <a:gridCol w="375525"/>
                <a:gridCol w="375525"/>
                <a:gridCol w="375525"/>
                <a:gridCol w="375525"/>
                <a:gridCol w="375525"/>
                <a:gridCol w="375525"/>
                <a:gridCol w="375525"/>
                <a:gridCol w="375525"/>
                <a:gridCol w="375525"/>
                <a:gridCol w="375525"/>
                <a:gridCol w="375525"/>
                <a:gridCol w="375525"/>
                <a:gridCol w="375525"/>
                <a:gridCol w="375525"/>
              </a:tblGrid>
              <a:tr h="35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 1</a:t>
                      </a:r>
                      <a:endParaRPr b="1"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 2</a:t>
                      </a:r>
                      <a:endParaRPr b="1"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5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4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1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2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◆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4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3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4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◆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4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5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◆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6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4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7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54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8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012" scaled="0"/>
        </a:gra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idx="4294967295" type="ctrTitle"/>
          </p:nvPr>
        </p:nvSpPr>
        <p:spPr>
          <a:xfrm>
            <a:off x="723300" y="1335175"/>
            <a:ext cx="7697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HELLO!</a:t>
            </a:r>
            <a:endParaRPr sz="3600"/>
          </a:p>
        </p:txBody>
      </p:sp>
      <p:sp>
        <p:nvSpPr>
          <p:cNvPr id="77" name="Google Shape;77;p15"/>
          <p:cNvSpPr txBox="1"/>
          <p:nvPr>
            <p:ph idx="4294967295" type="subTitle"/>
          </p:nvPr>
        </p:nvSpPr>
        <p:spPr>
          <a:xfrm>
            <a:off x="723300" y="2258324"/>
            <a:ext cx="7697400" cy="13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I am Jayden Smith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I am here because I love to give presentations.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You can find me at @username</a:t>
            </a:r>
            <a:endParaRPr b="1" sz="2400">
              <a:solidFill>
                <a:srgbClr val="FFFFFF"/>
              </a:solidFill>
            </a:endParaRPr>
          </a:p>
        </p:txBody>
      </p:sp>
      <p:pic>
        <p:nvPicPr>
          <p:cNvPr descr="photo-1434030216411-0b793f4b4173.jpg"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5200" y="228600"/>
            <a:ext cx="1113600" cy="1113600"/>
          </a:xfrm>
          <a:prstGeom prst="ellipse">
            <a:avLst/>
          </a:prstGeom>
          <a:noFill/>
          <a:ln cap="flat" cmpd="sng" w="1143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2863" rotWithShape="0" algn="bl" dir="5400000" dist="38100">
              <a:srgbClr val="000000">
                <a:alpha val="20000"/>
              </a:srgbClr>
            </a:outerShdw>
          </a:effectLst>
        </p:spPr>
      </p:pic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3" name="Google Shape;413;p42"/>
          <p:cNvSpPr/>
          <p:nvPr/>
        </p:nvSpPr>
        <p:spPr>
          <a:xfrm>
            <a:off x="1653050" y="1176325"/>
            <a:ext cx="2867700" cy="1256400"/>
          </a:xfrm>
          <a:prstGeom prst="rect">
            <a:avLst/>
          </a:prstGeom>
          <a:solidFill>
            <a:srgbClr val="FFFFFF">
              <a:alpha val="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STRENGTHS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4" name="Google Shape;414;p42"/>
          <p:cNvSpPr/>
          <p:nvPr/>
        </p:nvSpPr>
        <p:spPr>
          <a:xfrm>
            <a:off x="4639389" y="1176325"/>
            <a:ext cx="2867700" cy="1256400"/>
          </a:xfrm>
          <a:prstGeom prst="rect">
            <a:avLst/>
          </a:prstGeom>
          <a:solidFill>
            <a:srgbClr val="FFFFFF">
              <a:alpha val="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WEAKNESSES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5" name="Google Shape;415;p42"/>
          <p:cNvSpPr/>
          <p:nvPr/>
        </p:nvSpPr>
        <p:spPr>
          <a:xfrm>
            <a:off x="1653050" y="2570480"/>
            <a:ext cx="2867700" cy="1256400"/>
          </a:xfrm>
          <a:prstGeom prst="rect">
            <a:avLst/>
          </a:prstGeom>
          <a:solidFill>
            <a:srgbClr val="FFFFFF">
              <a:alpha val="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OPPORTUNITIES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6" name="Google Shape;416;p42"/>
          <p:cNvSpPr/>
          <p:nvPr/>
        </p:nvSpPr>
        <p:spPr>
          <a:xfrm>
            <a:off x="4639389" y="2570480"/>
            <a:ext cx="2867700" cy="1256400"/>
          </a:xfrm>
          <a:prstGeom prst="rect">
            <a:avLst/>
          </a:prstGeom>
          <a:solidFill>
            <a:srgbClr val="FFFFFF">
              <a:alpha val="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THREATS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7" name="Google Shape;417;p42"/>
          <p:cNvSpPr/>
          <p:nvPr/>
        </p:nvSpPr>
        <p:spPr>
          <a:xfrm>
            <a:off x="3553821" y="1473621"/>
            <a:ext cx="1916400" cy="1916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2"/>
          <p:cNvSpPr/>
          <p:nvPr/>
        </p:nvSpPr>
        <p:spPr>
          <a:xfrm rot="5400000">
            <a:off x="3691875" y="1473621"/>
            <a:ext cx="1916400" cy="1916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2"/>
          <p:cNvSpPr/>
          <p:nvPr/>
        </p:nvSpPr>
        <p:spPr>
          <a:xfrm rot="10800000">
            <a:off x="3691875" y="1612758"/>
            <a:ext cx="1916400" cy="1916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2"/>
          <p:cNvSpPr/>
          <p:nvPr/>
        </p:nvSpPr>
        <p:spPr>
          <a:xfrm rot="-5400000">
            <a:off x="3553821" y="1612758"/>
            <a:ext cx="1916400" cy="1916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2"/>
          <p:cNvSpPr/>
          <p:nvPr/>
        </p:nvSpPr>
        <p:spPr>
          <a:xfrm>
            <a:off x="3995000" y="1873347"/>
            <a:ext cx="284976" cy="3544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S</a:t>
            </a:r>
          </a:p>
        </p:txBody>
      </p:sp>
      <p:sp>
        <p:nvSpPr>
          <p:cNvPr id="422" name="Google Shape;422;p42"/>
          <p:cNvSpPr/>
          <p:nvPr/>
        </p:nvSpPr>
        <p:spPr>
          <a:xfrm>
            <a:off x="4800195" y="1879467"/>
            <a:ext cx="547918" cy="34274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W</a:t>
            </a:r>
          </a:p>
        </p:txBody>
      </p:sp>
      <p:sp>
        <p:nvSpPr>
          <p:cNvPr id="423" name="Google Shape;423;p42"/>
          <p:cNvSpPr/>
          <p:nvPr/>
        </p:nvSpPr>
        <p:spPr>
          <a:xfrm>
            <a:off x="3967580" y="2750495"/>
            <a:ext cx="375072" cy="3544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O</a:t>
            </a:r>
          </a:p>
        </p:txBody>
      </p:sp>
      <p:sp>
        <p:nvSpPr>
          <p:cNvPr id="424" name="Google Shape;424;p42"/>
          <p:cNvSpPr/>
          <p:nvPr/>
        </p:nvSpPr>
        <p:spPr>
          <a:xfrm>
            <a:off x="4890781" y="2756615"/>
            <a:ext cx="298686" cy="34274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T</a:t>
            </a:r>
          </a:p>
        </p:txBody>
      </p:sp>
      <p:sp>
        <p:nvSpPr>
          <p:cNvPr id="425" name="Google Shape;425;p42"/>
          <p:cNvSpPr txBox="1"/>
          <p:nvPr>
            <p:ph idx="4294967295" type="title"/>
          </p:nvPr>
        </p:nvSpPr>
        <p:spPr>
          <a:xfrm>
            <a:off x="470025" y="463325"/>
            <a:ext cx="8198700" cy="47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3"/>
          <p:cNvSpPr txBox="1"/>
          <p:nvPr>
            <p:ph idx="4294967295" type="title"/>
          </p:nvPr>
        </p:nvSpPr>
        <p:spPr>
          <a:xfrm>
            <a:off x="262200" y="0"/>
            <a:ext cx="8619600" cy="34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31" name="Google Shape;431;p4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2" name="Google Shape;432;p43"/>
          <p:cNvSpPr txBox="1"/>
          <p:nvPr/>
        </p:nvSpPr>
        <p:spPr>
          <a:xfrm>
            <a:off x="2037223" y="349200"/>
            <a:ext cx="1688100" cy="160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 Activities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3" name="Google Shape;433;p43"/>
          <p:cNvSpPr txBox="1"/>
          <p:nvPr/>
        </p:nvSpPr>
        <p:spPr>
          <a:xfrm>
            <a:off x="2037223" y="1951336"/>
            <a:ext cx="1688100" cy="160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 Resources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4" name="Google Shape;434;p43"/>
          <p:cNvSpPr txBox="1"/>
          <p:nvPr/>
        </p:nvSpPr>
        <p:spPr>
          <a:xfrm>
            <a:off x="3725270" y="349200"/>
            <a:ext cx="1688100" cy="3204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Value Propositions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5" name="Google Shape;435;p43"/>
          <p:cNvSpPr txBox="1"/>
          <p:nvPr/>
        </p:nvSpPr>
        <p:spPr>
          <a:xfrm>
            <a:off x="5413318" y="349200"/>
            <a:ext cx="1688100" cy="160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Customer Relationships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6" name="Google Shape;436;p43"/>
          <p:cNvSpPr txBox="1"/>
          <p:nvPr/>
        </p:nvSpPr>
        <p:spPr>
          <a:xfrm>
            <a:off x="5413318" y="1951336"/>
            <a:ext cx="1688100" cy="160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Channels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7" name="Google Shape;437;p43"/>
          <p:cNvSpPr txBox="1"/>
          <p:nvPr/>
        </p:nvSpPr>
        <p:spPr>
          <a:xfrm>
            <a:off x="7101366" y="349200"/>
            <a:ext cx="1688100" cy="3204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Customer Segments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8" name="Google Shape;438;p43"/>
          <p:cNvSpPr txBox="1"/>
          <p:nvPr/>
        </p:nvSpPr>
        <p:spPr>
          <a:xfrm>
            <a:off x="349175" y="349200"/>
            <a:ext cx="1688100" cy="3204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 Partners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9" name="Google Shape;439;p43"/>
          <p:cNvSpPr txBox="1"/>
          <p:nvPr/>
        </p:nvSpPr>
        <p:spPr>
          <a:xfrm>
            <a:off x="349175" y="3553471"/>
            <a:ext cx="4220400" cy="124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Cost Structure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0" name="Google Shape;440;p43"/>
          <p:cNvSpPr txBox="1"/>
          <p:nvPr/>
        </p:nvSpPr>
        <p:spPr>
          <a:xfrm>
            <a:off x="4569294" y="3553471"/>
            <a:ext cx="4220400" cy="124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Revenue Streams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1" name="Google Shape;441;p43"/>
          <p:cNvSpPr/>
          <p:nvPr/>
        </p:nvSpPr>
        <p:spPr>
          <a:xfrm>
            <a:off x="4300265" y="3629864"/>
            <a:ext cx="194415" cy="201968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2" name="Google Shape;442;p43"/>
          <p:cNvSpPr/>
          <p:nvPr/>
        </p:nvSpPr>
        <p:spPr>
          <a:xfrm>
            <a:off x="6833977" y="425754"/>
            <a:ext cx="192781" cy="174875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3" name="Google Shape;443;p43"/>
          <p:cNvSpPr/>
          <p:nvPr/>
        </p:nvSpPr>
        <p:spPr>
          <a:xfrm>
            <a:off x="1775426" y="425821"/>
            <a:ext cx="187063" cy="192749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4" name="Google Shape;444;p43"/>
          <p:cNvSpPr/>
          <p:nvPr/>
        </p:nvSpPr>
        <p:spPr>
          <a:xfrm>
            <a:off x="8539167" y="425749"/>
            <a:ext cx="175627" cy="190798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5" name="Google Shape;445;p43"/>
          <p:cNvSpPr/>
          <p:nvPr/>
        </p:nvSpPr>
        <p:spPr>
          <a:xfrm>
            <a:off x="8511665" y="3630035"/>
            <a:ext cx="203132" cy="153648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6" name="Google Shape;446;p43"/>
          <p:cNvSpPr/>
          <p:nvPr/>
        </p:nvSpPr>
        <p:spPr>
          <a:xfrm>
            <a:off x="3464689" y="425844"/>
            <a:ext cx="185978" cy="191073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7" name="Google Shape;447;p43"/>
          <p:cNvSpPr/>
          <p:nvPr/>
        </p:nvSpPr>
        <p:spPr>
          <a:xfrm>
            <a:off x="5123321" y="425761"/>
            <a:ext cx="215374" cy="227947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8" name="Google Shape;448;p43"/>
          <p:cNvSpPr/>
          <p:nvPr/>
        </p:nvSpPr>
        <p:spPr>
          <a:xfrm>
            <a:off x="6778422" y="2031670"/>
            <a:ext cx="248328" cy="243870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9" name="Google Shape;449;p43"/>
          <p:cNvSpPr/>
          <p:nvPr/>
        </p:nvSpPr>
        <p:spPr>
          <a:xfrm>
            <a:off x="3402371" y="2027887"/>
            <a:ext cx="248214" cy="23118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4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55" name="Google Shape;455;p4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56" name="Google Shape;456;p44"/>
          <p:cNvGrpSpPr/>
          <p:nvPr/>
        </p:nvGrpSpPr>
        <p:grpSpPr>
          <a:xfrm>
            <a:off x="3169316" y="1202600"/>
            <a:ext cx="3054199" cy="2745784"/>
            <a:chOff x="3169316" y="1202600"/>
            <a:chExt cx="3054199" cy="2745784"/>
          </a:xfrm>
        </p:grpSpPr>
        <p:sp>
          <p:nvSpPr>
            <p:cNvPr id="457" name="Google Shape;457;p44"/>
            <p:cNvSpPr/>
            <p:nvPr/>
          </p:nvSpPr>
          <p:spPr>
            <a:xfrm>
              <a:off x="3925418" y="3076297"/>
              <a:ext cx="1546791" cy="469143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8" name="Google Shape;458;p44"/>
            <p:cNvSpPr/>
            <p:nvPr/>
          </p:nvSpPr>
          <p:spPr>
            <a:xfrm>
              <a:off x="4116606" y="3489795"/>
              <a:ext cx="1166340" cy="458589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9" name="Google Shape;459;p44"/>
            <p:cNvSpPr/>
            <p:nvPr/>
          </p:nvSpPr>
          <p:spPr>
            <a:xfrm>
              <a:off x="3176041" y="1451084"/>
              <a:ext cx="3047475" cy="488330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3550729" y="2262731"/>
              <a:ext cx="2298092" cy="477779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3365307" y="1856907"/>
              <a:ext cx="2669893" cy="483533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2" name="Google Shape;462;p44"/>
            <p:cNvSpPr/>
            <p:nvPr/>
          </p:nvSpPr>
          <p:spPr>
            <a:xfrm>
              <a:off x="3737113" y="2668554"/>
              <a:ext cx="1923399" cy="475858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3" name="Google Shape;463;p44"/>
            <p:cNvSpPr/>
            <p:nvPr/>
          </p:nvSpPr>
          <p:spPr>
            <a:xfrm>
              <a:off x="3169316" y="1202600"/>
              <a:ext cx="3049703" cy="33588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464" name="Google Shape;464;p44"/>
          <p:cNvCxnSpPr/>
          <p:nvPr/>
        </p:nvCxnSpPr>
        <p:spPr>
          <a:xfrm>
            <a:off x="6155873" y="1657063"/>
            <a:ext cx="894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5" name="Google Shape;465;p44"/>
          <p:cNvSpPr txBox="1"/>
          <p:nvPr/>
        </p:nvSpPr>
        <p:spPr>
          <a:xfrm>
            <a:off x="7102629" y="1511438"/>
            <a:ext cx="15465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66" name="Google Shape;466;p44"/>
          <p:cNvCxnSpPr/>
          <p:nvPr/>
        </p:nvCxnSpPr>
        <p:spPr>
          <a:xfrm>
            <a:off x="6024100" y="2064735"/>
            <a:ext cx="1026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7" name="Google Shape;467;p44"/>
          <p:cNvSpPr txBox="1"/>
          <p:nvPr/>
        </p:nvSpPr>
        <p:spPr>
          <a:xfrm>
            <a:off x="7102629" y="1919098"/>
            <a:ext cx="15465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68" name="Google Shape;468;p44"/>
          <p:cNvCxnSpPr/>
          <p:nvPr/>
        </p:nvCxnSpPr>
        <p:spPr>
          <a:xfrm>
            <a:off x="5836843" y="2472407"/>
            <a:ext cx="12138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9" name="Google Shape;469;p44"/>
          <p:cNvSpPr txBox="1"/>
          <p:nvPr/>
        </p:nvSpPr>
        <p:spPr>
          <a:xfrm>
            <a:off x="7102629" y="2326758"/>
            <a:ext cx="15465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70" name="Google Shape;470;p44"/>
          <p:cNvCxnSpPr/>
          <p:nvPr/>
        </p:nvCxnSpPr>
        <p:spPr>
          <a:xfrm>
            <a:off x="5677327" y="2880058"/>
            <a:ext cx="13728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1" name="Google Shape;471;p44"/>
          <p:cNvSpPr txBox="1"/>
          <p:nvPr/>
        </p:nvSpPr>
        <p:spPr>
          <a:xfrm>
            <a:off x="7102629" y="2734419"/>
            <a:ext cx="15465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72" name="Google Shape;472;p44"/>
          <p:cNvCxnSpPr/>
          <p:nvPr/>
        </p:nvCxnSpPr>
        <p:spPr>
          <a:xfrm>
            <a:off x="5503931" y="3287730"/>
            <a:ext cx="15465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3" name="Google Shape;473;p44"/>
          <p:cNvSpPr txBox="1"/>
          <p:nvPr/>
        </p:nvSpPr>
        <p:spPr>
          <a:xfrm>
            <a:off x="7102629" y="3142079"/>
            <a:ext cx="15465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74" name="Google Shape;474;p44"/>
          <p:cNvCxnSpPr/>
          <p:nvPr/>
        </p:nvCxnSpPr>
        <p:spPr>
          <a:xfrm>
            <a:off x="5323614" y="3695381"/>
            <a:ext cx="1719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5" name="Google Shape;475;p44"/>
          <p:cNvSpPr txBox="1"/>
          <p:nvPr/>
        </p:nvSpPr>
        <p:spPr>
          <a:xfrm>
            <a:off x="7102629" y="3549740"/>
            <a:ext cx="15465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1" name="Google Shape;481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378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82" name="Google Shape;482;p45"/>
          <p:cNvSpPr txBox="1"/>
          <p:nvPr/>
        </p:nvSpPr>
        <p:spPr>
          <a:xfrm>
            <a:off x="860325" y="2998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Imani Jackson</a:t>
            </a:r>
            <a:b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83" name="Google Shape;483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378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84" name="Google Shape;484;p45"/>
          <p:cNvSpPr txBox="1"/>
          <p:nvPr/>
        </p:nvSpPr>
        <p:spPr>
          <a:xfrm>
            <a:off x="2840050" y="2998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Marcos Galán</a:t>
            </a:r>
            <a:b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85" name="Google Shape;485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378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86" name="Google Shape;486;p45"/>
          <p:cNvSpPr txBox="1"/>
          <p:nvPr/>
        </p:nvSpPr>
        <p:spPr>
          <a:xfrm>
            <a:off x="4819775" y="2998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Ixchel Valdía</a:t>
            </a:r>
            <a:b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87" name="Google Shape;487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378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88" name="Google Shape;488;p45"/>
          <p:cNvSpPr txBox="1"/>
          <p:nvPr/>
        </p:nvSpPr>
        <p:spPr>
          <a:xfrm>
            <a:off x="6799500" y="2998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Nils Årud</a:t>
            </a:r>
            <a:b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9" name="Google Shape;489;p45"/>
          <p:cNvSpPr txBox="1"/>
          <p:nvPr>
            <p:ph idx="4294967295" type="title"/>
          </p:nvPr>
        </p:nvSpPr>
        <p:spPr>
          <a:xfrm>
            <a:off x="470025" y="463325"/>
            <a:ext cx="8198700" cy="47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6"/>
          <p:cNvSpPr txBox="1"/>
          <p:nvPr>
            <p:ph idx="4294967295" type="title"/>
          </p:nvPr>
        </p:nvSpPr>
        <p:spPr>
          <a:xfrm>
            <a:off x="467100" y="0"/>
            <a:ext cx="8209800" cy="35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495" name="Google Shape;495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6" name="Google Shape;496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497" name="Google Shape;497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8" name="Google Shape;498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9" name="Google Shape;499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0" name="Google Shape;500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1" name="Google Shape;501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2" name="Google Shape;502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3" name="Google Shape;503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4" name="Google Shape;504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5" name="Google Shape;505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6" name="Google Shape;506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7" name="Google Shape;507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8" name="Google Shape;508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9" name="Google Shape;509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0" name="Google Shape;510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1" name="Google Shape;511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2" name="Google Shape;512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3" name="Google Shape;513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4" name="Google Shape;514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5" name="Google Shape;515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6" name="Google Shape;516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7" name="Google Shape;517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8" name="Google Shape;518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9" name="Google Shape;519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0" name="Google Shape;520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1" name="Google Shape;521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2" name="Google Shape;522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" name="Google Shape;523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4" name="Google Shape;524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5" name="Google Shape;525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6" name="Google Shape;526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7" name="Google Shape;527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8" name="Google Shape;528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43" name="Google Shape;543;p4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44" name="Google Shape;544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45" name="Google Shape;545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67" name="Google Shape;567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68" name="Google Shape;568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69" name="Google Shape;569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LOW VALUE 1</a:t>
            </a:r>
            <a:endParaRPr sz="8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0" name="Google Shape;570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HIGH VALUE 1</a:t>
            </a:r>
            <a:endParaRPr sz="8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1" name="Google Shape;571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LOW VALUE 2</a:t>
            </a:r>
            <a:endParaRPr sz="8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2" name="Google Shape;572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HIGH VALUE 2</a:t>
            </a:r>
            <a:endParaRPr sz="8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3" name="Google Shape;573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Our company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4" name="Google Shape;574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5" name="Google Shape;575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6" name="Google Shape;576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7" name="Google Shape;577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8" name="Google Shape;578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9" name="Google Shape;579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7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585" name="Google Shape;585;p4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86" name="Google Shape;586;p47"/>
          <p:cNvGraphicFramePr/>
          <p:nvPr/>
        </p:nvGraphicFramePr>
        <p:xfrm>
          <a:off x="3047600" y="7965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{7B0D5483-EFC2-4D69-8ADA-A6407E3F96A3}</a:tableStyleId>
              </a:tblPr>
              <a:tblGrid>
                <a:gridCol w="638100"/>
                <a:gridCol w="731400"/>
                <a:gridCol w="731400"/>
                <a:gridCol w="731400"/>
                <a:gridCol w="731400"/>
                <a:gridCol w="731400"/>
                <a:gridCol w="731400"/>
                <a:gridCol w="731400"/>
              </a:tblGrid>
              <a:tr h="361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SUNDAY</a:t>
                      </a:r>
                      <a:endParaRPr sz="5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MONDAY</a:t>
                      </a:r>
                      <a:endParaRPr sz="5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TUESDAY</a:t>
                      </a:r>
                      <a:endParaRPr sz="5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WEDNESDAY</a:t>
                      </a:r>
                      <a:endParaRPr sz="5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THURSDAY</a:t>
                      </a:r>
                      <a:endParaRPr sz="5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FRIDAY</a:t>
                      </a:r>
                      <a:endParaRPr sz="5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SATURDAY</a:t>
                      </a:r>
                      <a:endParaRPr sz="5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55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9:00 - 9:45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5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10:00 - 10:45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5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11:00 - 11:45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5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12:00 - 13:15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55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13:30 - 14:15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5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14:30 - 15:15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5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15:30 - 16:15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012" scaled="0"/>
        </a:gradFill>
      </p:bgPr>
    </p:bg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8"/>
          <p:cNvSpPr/>
          <p:nvPr/>
        </p:nvSpPr>
        <p:spPr>
          <a:xfrm>
            <a:off x="4181606" y="787450"/>
            <a:ext cx="289707" cy="371706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48"/>
          <p:cNvSpPr/>
          <p:nvPr/>
        </p:nvSpPr>
        <p:spPr>
          <a:xfrm>
            <a:off x="4627017" y="839369"/>
            <a:ext cx="309081" cy="261680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48"/>
          <p:cNvSpPr/>
          <p:nvPr/>
        </p:nvSpPr>
        <p:spPr>
          <a:xfrm>
            <a:off x="5086042" y="840182"/>
            <a:ext cx="299987" cy="264982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48"/>
          <p:cNvSpPr/>
          <p:nvPr/>
        </p:nvSpPr>
        <p:spPr>
          <a:xfrm>
            <a:off x="5571011" y="833188"/>
            <a:ext cx="244372" cy="274449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48"/>
          <p:cNvSpPr/>
          <p:nvPr/>
        </p:nvSpPr>
        <p:spPr>
          <a:xfrm>
            <a:off x="6041551" y="830716"/>
            <a:ext cx="208114" cy="276921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48"/>
          <p:cNvSpPr/>
          <p:nvPr/>
        </p:nvSpPr>
        <p:spPr>
          <a:xfrm>
            <a:off x="6438751" y="827414"/>
            <a:ext cx="321443" cy="283932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48"/>
          <p:cNvSpPr/>
          <p:nvPr/>
        </p:nvSpPr>
        <p:spPr>
          <a:xfrm>
            <a:off x="6917555" y="810514"/>
            <a:ext cx="275685" cy="318547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48"/>
          <p:cNvSpPr/>
          <p:nvPr/>
        </p:nvSpPr>
        <p:spPr>
          <a:xfrm>
            <a:off x="7350604" y="831122"/>
            <a:ext cx="321020" cy="280630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48"/>
          <p:cNvSpPr/>
          <p:nvPr/>
        </p:nvSpPr>
        <p:spPr>
          <a:xfrm>
            <a:off x="7823211" y="836067"/>
            <a:ext cx="283932" cy="270740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48"/>
          <p:cNvSpPr/>
          <p:nvPr/>
        </p:nvSpPr>
        <p:spPr>
          <a:xfrm>
            <a:off x="8283049" y="829480"/>
            <a:ext cx="275685" cy="28146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48"/>
          <p:cNvSpPr/>
          <p:nvPr/>
        </p:nvSpPr>
        <p:spPr>
          <a:xfrm>
            <a:off x="4184908" y="1247289"/>
            <a:ext cx="285575" cy="35356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48"/>
          <p:cNvSpPr/>
          <p:nvPr/>
        </p:nvSpPr>
        <p:spPr>
          <a:xfrm>
            <a:off x="4640208" y="1247289"/>
            <a:ext cx="285575" cy="35356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48"/>
          <p:cNvSpPr/>
          <p:nvPr/>
        </p:nvSpPr>
        <p:spPr>
          <a:xfrm>
            <a:off x="5087685" y="1300445"/>
            <a:ext cx="294635" cy="253432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48"/>
          <p:cNvSpPr/>
          <p:nvPr/>
        </p:nvSpPr>
        <p:spPr>
          <a:xfrm>
            <a:off x="5542579" y="1274892"/>
            <a:ext cx="294229" cy="297937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48"/>
          <p:cNvSpPr/>
          <p:nvPr/>
        </p:nvSpPr>
        <p:spPr>
          <a:xfrm>
            <a:off x="5999945" y="1294264"/>
            <a:ext cx="291756" cy="257971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48"/>
          <p:cNvSpPr/>
          <p:nvPr/>
        </p:nvSpPr>
        <p:spPr>
          <a:xfrm>
            <a:off x="6460189" y="1294264"/>
            <a:ext cx="283102" cy="260850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48"/>
          <p:cNvSpPr/>
          <p:nvPr/>
        </p:nvSpPr>
        <p:spPr>
          <a:xfrm>
            <a:off x="6922906" y="1297143"/>
            <a:ext cx="262509" cy="25509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48"/>
          <p:cNvSpPr/>
          <p:nvPr/>
        </p:nvSpPr>
        <p:spPr>
          <a:xfrm>
            <a:off x="7363796" y="1282715"/>
            <a:ext cx="290926" cy="285168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48"/>
          <p:cNvSpPr/>
          <p:nvPr/>
        </p:nvSpPr>
        <p:spPr>
          <a:xfrm>
            <a:off x="7789428" y="1251404"/>
            <a:ext cx="355212" cy="349860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48"/>
          <p:cNvSpPr/>
          <p:nvPr/>
        </p:nvSpPr>
        <p:spPr>
          <a:xfrm>
            <a:off x="8253381" y="1263766"/>
            <a:ext cx="332959" cy="318141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48"/>
          <p:cNvSpPr/>
          <p:nvPr/>
        </p:nvSpPr>
        <p:spPr>
          <a:xfrm>
            <a:off x="4162234" y="1768514"/>
            <a:ext cx="326388" cy="231603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48"/>
          <p:cNvSpPr/>
          <p:nvPr/>
        </p:nvSpPr>
        <p:spPr>
          <a:xfrm>
            <a:off x="4619194" y="1724842"/>
            <a:ext cx="323899" cy="313602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48"/>
          <p:cNvSpPr/>
          <p:nvPr/>
        </p:nvSpPr>
        <p:spPr>
          <a:xfrm>
            <a:off x="5086449" y="1738846"/>
            <a:ext cx="291756" cy="294652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48"/>
          <p:cNvSpPr/>
          <p:nvPr/>
        </p:nvSpPr>
        <p:spPr>
          <a:xfrm>
            <a:off x="5538870" y="1729786"/>
            <a:ext cx="304119" cy="303289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48"/>
          <p:cNvSpPr/>
          <p:nvPr/>
        </p:nvSpPr>
        <p:spPr>
          <a:xfrm>
            <a:off x="6004059" y="1739269"/>
            <a:ext cx="283102" cy="284339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48"/>
          <p:cNvSpPr/>
          <p:nvPr/>
        </p:nvSpPr>
        <p:spPr>
          <a:xfrm>
            <a:off x="6472128" y="1705893"/>
            <a:ext cx="257971" cy="350673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48"/>
          <p:cNvSpPr/>
          <p:nvPr/>
        </p:nvSpPr>
        <p:spPr>
          <a:xfrm>
            <a:off x="6893238" y="1775525"/>
            <a:ext cx="323899" cy="208927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48"/>
          <p:cNvSpPr/>
          <p:nvPr/>
        </p:nvSpPr>
        <p:spPr>
          <a:xfrm>
            <a:off x="7362136" y="1731023"/>
            <a:ext cx="298361" cy="301646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48"/>
          <p:cNvSpPr/>
          <p:nvPr/>
        </p:nvSpPr>
        <p:spPr>
          <a:xfrm>
            <a:off x="7816623" y="1719491"/>
            <a:ext cx="300004" cy="311943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48"/>
          <p:cNvSpPr/>
          <p:nvPr/>
        </p:nvSpPr>
        <p:spPr>
          <a:xfrm>
            <a:off x="8257919" y="1728550"/>
            <a:ext cx="321020" cy="300816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48"/>
          <p:cNvSpPr/>
          <p:nvPr/>
        </p:nvSpPr>
        <p:spPr>
          <a:xfrm>
            <a:off x="4200149" y="2197856"/>
            <a:ext cx="251383" cy="274466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48"/>
          <p:cNvSpPr/>
          <p:nvPr/>
        </p:nvSpPr>
        <p:spPr>
          <a:xfrm>
            <a:off x="4644323" y="2198279"/>
            <a:ext cx="268284" cy="269910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48"/>
          <p:cNvSpPr/>
          <p:nvPr/>
        </p:nvSpPr>
        <p:spPr>
          <a:xfrm>
            <a:off x="5104991" y="2198279"/>
            <a:ext cx="268267" cy="269910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48"/>
          <p:cNvSpPr/>
          <p:nvPr/>
        </p:nvSpPr>
        <p:spPr>
          <a:xfrm>
            <a:off x="5556583" y="2198279"/>
            <a:ext cx="267861" cy="269910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48"/>
          <p:cNvSpPr/>
          <p:nvPr/>
        </p:nvSpPr>
        <p:spPr>
          <a:xfrm>
            <a:off x="6074098" y="2156249"/>
            <a:ext cx="144659" cy="356871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48"/>
          <p:cNvSpPr/>
          <p:nvPr/>
        </p:nvSpPr>
        <p:spPr>
          <a:xfrm>
            <a:off x="6538068" y="2158722"/>
            <a:ext cx="125285" cy="352739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48"/>
          <p:cNvSpPr/>
          <p:nvPr/>
        </p:nvSpPr>
        <p:spPr>
          <a:xfrm>
            <a:off x="6997483" y="2197856"/>
            <a:ext cx="114159" cy="270333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48"/>
          <p:cNvSpPr/>
          <p:nvPr/>
        </p:nvSpPr>
        <p:spPr>
          <a:xfrm>
            <a:off x="7377394" y="2194147"/>
            <a:ext cx="265795" cy="28146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48"/>
          <p:cNvSpPr/>
          <p:nvPr/>
        </p:nvSpPr>
        <p:spPr>
          <a:xfrm>
            <a:off x="7821568" y="2201564"/>
            <a:ext cx="291350" cy="269097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48"/>
          <p:cNvSpPr/>
          <p:nvPr/>
        </p:nvSpPr>
        <p:spPr>
          <a:xfrm>
            <a:off x="8282219" y="2155826"/>
            <a:ext cx="267861" cy="321443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48"/>
          <p:cNvSpPr/>
          <p:nvPr/>
        </p:nvSpPr>
        <p:spPr>
          <a:xfrm>
            <a:off x="4276385" y="2623912"/>
            <a:ext cx="98494" cy="332976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48"/>
          <p:cNvSpPr/>
          <p:nvPr/>
        </p:nvSpPr>
        <p:spPr>
          <a:xfrm>
            <a:off x="4673991" y="2611550"/>
            <a:ext cx="213059" cy="356871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48"/>
          <p:cNvSpPr/>
          <p:nvPr/>
        </p:nvSpPr>
        <p:spPr>
          <a:xfrm>
            <a:off x="5098387" y="2611550"/>
            <a:ext cx="278987" cy="356871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48"/>
          <p:cNvSpPr/>
          <p:nvPr/>
        </p:nvSpPr>
        <p:spPr>
          <a:xfrm>
            <a:off x="5974798" y="2672123"/>
            <a:ext cx="336685" cy="187911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48"/>
          <p:cNvSpPr/>
          <p:nvPr/>
        </p:nvSpPr>
        <p:spPr>
          <a:xfrm>
            <a:off x="5526085" y="2632972"/>
            <a:ext cx="326795" cy="309081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48"/>
          <p:cNvSpPr/>
          <p:nvPr/>
        </p:nvSpPr>
        <p:spPr>
          <a:xfrm>
            <a:off x="6454008" y="2640812"/>
            <a:ext cx="289284" cy="291756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48"/>
          <p:cNvSpPr/>
          <p:nvPr/>
        </p:nvSpPr>
        <p:spPr>
          <a:xfrm>
            <a:off x="6908072" y="2643284"/>
            <a:ext cx="292992" cy="291756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48"/>
          <p:cNvSpPr/>
          <p:nvPr/>
        </p:nvSpPr>
        <p:spPr>
          <a:xfrm>
            <a:off x="7323002" y="2643284"/>
            <a:ext cx="381579" cy="308657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48"/>
          <p:cNvSpPr/>
          <p:nvPr/>
        </p:nvSpPr>
        <p:spPr>
          <a:xfrm>
            <a:off x="7850000" y="2630923"/>
            <a:ext cx="229537" cy="319360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48"/>
          <p:cNvSpPr/>
          <p:nvPr/>
        </p:nvSpPr>
        <p:spPr>
          <a:xfrm>
            <a:off x="8307366" y="2646993"/>
            <a:ext cx="224169" cy="306998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48"/>
          <p:cNvSpPr/>
          <p:nvPr/>
        </p:nvSpPr>
        <p:spPr>
          <a:xfrm>
            <a:off x="4171311" y="3118364"/>
            <a:ext cx="323899" cy="256328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48"/>
          <p:cNvSpPr/>
          <p:nvPr/>
        </p:nvSpPr>
        <p:spPr>
          <a:xfrm>
            <a:off x="4623308" y="3137313"/>
            <a:ext cx="315668" cy="214295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48"/>
          <p:cNvSpPr/>
          <p:nvPr/>
        </p:nvSpPr>
        <p:spPr>
          <a:xfrm>
            <a:off x="5087685" y="3128254"/>
            <a:ext cx="299580" cy="234076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48"/>
          <p:cNvSpPr/>
          <p:nvPr/>
        </p:nvSpPr>
        <p:spPr>
          <a:xfrm>
            <a:off x="5540919" y="3122073"/>
            <a:ext cx="301663" cy="245202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48"/>
          <p:cNvSpPr/>
          <p:nvPr/>
        </p:nvSpPr>
        <p:spPr>
          <a:xfrm>
            <a:off x="6012306" y="3102294"/>
            <a:ext cx="272383" cy="274855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48"/>
          <p:cNvSpPr/>
          <p:nvPr/>
        </p:nvSpPr>
        <p:spPr>
          <a:xfrm>
            <a:off x="6442883" y="3136907"/>
            <a:ext cx="307827" cy="226658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48"/>
          <p:cNvSpPr/>
          <p:nvPr/>
        </p:nvSpPr>
        <p:spPr>
          <a:xfrm>
            <a:off x="6899013" y="3136907"/>
            <a:ext cx="307421" cy="226658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48"/>
          <p:cNvSpPr/>
          <p:nvPr/>
        </p:nvSpPr>
        <p:spPr>
          <a:xfrm>
            <a:off x="7362559" y="3114656"/>
            <a:ext cx="296278" cy="259614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48"/>
          <p:cNvSpPr/>
          <p:nvPr/>
        </p:nvSpPr>
        <p:spPr>
          <a:xfrm>
            <a:off x="7802602" y="3083345"/>
            <a:ext cx="325152" cy="327608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48"/>
          <p:cNvSpPr/>
          <p:nvPr/>
        </p:nvSpPr>
        <p:spPr>
          <a:xfrm>
            <a:off x="8281406" y="3101888"/>
            <a:ext cx="278564" cy="282273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48"/>
          <p:cNvSpPr/>
          <p:nvPr/>
        </p:nvSpPr>
        <p:spPr>
          <a:xfrm>
            <a:off x="4166772" y="3545234"/>
            <a:ext cx="317311" cy="30906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48"/>
          <p:cNvSpPr/>
          <p:nvPr/>
        </p:nvSpPr>
        <p:spPr>
          <a:xfrm>
            <a:off x="4608068" y="3595087"/>
            <a:ext cx="338327" cy="206878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48"/>
          <p:cNvSpPr/>
          <p:nvPr/>
        </p:nvSpPr>
        <p:spPr>
          <a:xfrm>
            <a:off x="5142889" y="3524218"/>
            <a:ext cx="198648" cy="33873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8"/>
          <p:cNvSpPr/>
          <p:nvPr/>
        </p:nvSpPr>
        <p:spPr>
          <a:xfrm>
            <a:off x="5569774" y="3556766"/>
            <a:ext cx="249317" cy="312789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8"/>
          <p:cNvSpPr/>
          <p:nvPr/>
        </p:nvSpPr>
        <p:spPr>
          <a:xfrm>
            <a:off x="6006126" y="3580676"/>
            <a:ext cx="280630" cy="243949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48"/>
          <p:cNvSpPr/>
          <p:nvPr/>
        </p:nvSpPr>
        <p:spPr>
          <a:xfrm>
            <a:off x="6459766" y="3558831"/>
            <a:ext cx="281460" cy="281866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48"/>
          <p:cNvSpPr/>
          <p:nvPr/>
        </p:nvSpPr>
        <p:spPr>
          <a:xfrm>
            <a:off x="6913847" y="3555123"/>
            <a:ext cx="283509" cy="290113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48"/>
          <p:cNvSpPr/>
          <p:nvPr/>
        </p:nvSpPr>
        <p:spPr>
          <a:xfrm>
            <a:off x="7347302" y="3558002"/>
            <a:ext cx="327201" cy="276515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48"/>
          <p:cNvSpPr/>
          <p:nvPr/>
        </p:nvSpPr>
        <p:spPr>
          <a:xfrm>
            <a:off x="7816623" y="3552244"/>
            <a:ext cx="297937" cy="29422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48"/>
          <p:cNvSpPr/>
          <p:nvPr/>
        </p:nvSpPr>
        <p:spPr>
          <a:xfrm>
            <a:off x="8279341" y="3538223"/>
            <a:ext cx="285575" cy="319377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48"/>
          <p:cNvSpPr/>
          <p:nvPr/>
        </p:nvSpPr>
        <p:spPr>
          <a:xfrm>
            <a:off x="4144945" y="4052877"/>
            <a:ext cx="367574" cy="207284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48"/>
          <p:cNvSpPr/>
          <p:nvPr/>
        </p:nvSpPr>
        <p:spPr>
          <a:xfrm>
            <a:off x="4631149" y="3998062"/>
            <a:ext cx="296295" cy="311960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48"/>
          <p:cNvSpPr/>
          <p:nvPr/>
        </p:nvSpPr>
        <p:spPr>
          <a:xfrm>
            <a:off x="5074917" y="3980350"/>
            <a:ext cx="325948" cy="336261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48"/>
          <p:cNvSpPr/>
          <p:nvPr/>
        </p:nvSpPr>
        <p:spPr>
          <a:xfrm>
            <a:off x="5546694" y="4008781"/>
            <a:ext cx="287641" cy="291350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48"/>
          <p:cNvSpPr/>
          <p:nvPr/>
        </p:nvSpPr>
        <p:spPr>
          <a:xfrm>
            <a:off x="5973155" y="4009611"/>
            <a:ext cx="345745" cy="288454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48"/>
          <p:cNvSpPr/>
          <p:nvPr/>
        </p:nvSpPr>
        <p:spPr>
          <a:xfrm>
            <a:off x="6467183" y="3984888"/>
            <a:ext cx="266625" cy="32266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48"/>
          <p:cNvSpPr/>
          <p:nvPr/>
        </p:nvSpPr>
        <p:spPr>
          <a:xfrm>
            <a:off x="6866043" y="3981179"/>
            <a:ext cx="382833" cy="347388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48"/>
          <p:cNvSpPr/>
          <p:nvPr/>
        </p:nvSpPr>
        <p:spPr>
          <a:xfrm>
            <a:off x="7326287" y="3975811"/>
            <a:ext cx="375822" cy="359750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48"/>
          <p:cNvSpPr/>
          <p:nvPr/>
        </p:nvSpPr>
        <p:spPr>
          <a:xfrm>
            <a:off x="7798894" y="4061937"/>
            <a:ext cx="334212" cy="19368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48"/>
          <p:cNvSpPr/>
          <p:nvPr/>
        </p:nvSpPr>
        <p:spPr>
          <a:xfrm>
            <a:off x="8299119" y="4026494"/>
            <a:ext cx="249317" cy="273636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48"/>
          <p:cNvSpPr/>
          <p:nvPr/>
        </p:nvSpPr>
        <p:spPr>
          <a:xfrm>
            <a:off x="709879" y="3630223"/>
            <a:ext cx="658458" cy="64853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48"/>
          <p:cNvSpPr/>
          <p:nvPr/>
        </p:nvSpPr>
        <p:spPr>
          <a:xfrm>
            <a:off x="975197" y="3933099"/>
            <a:ext cx="627159" cy="38349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4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4" name="Google Shape;674;p48"/>
          <p:cNvSpPr txBox="1"/>
          <p:nvPr>
            <p:ph idx="1" type="body"/>
          </p:nvPr>
        </p:nvSpPr>
        <p:spPr>
          <a:xfrm>
            <a:off x="696425" y="1478325"/>
            <a:ext cx="1987800" cy="220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</a:rPr>
              <a:t>SlidesCarnival icons are editable shapes. </a:t>
            </a:r>
            <a:br>
              <a:rPr lang="en" sz="900">
                <a:solidFill>
                  <a:srgbClr val="FFFFFF"/>
                </a:solidFill>
              </a:rPr>
            </a:br>
            <a:br>
              <a:rPr lang="en" sz="900">
                <a:solidFill>
                  <a:srgbClr val="FFFFFF"/>
                </a:solidFill>
              </a:rPr>
            </a:br>
            <a:r>
              <a:rPr lang="en" sz="900">
                <a:solidFill>
                  <a:srgbClr val="FFFFFF"/>
                </a:solidFill>
              </a:rPr>
              <a:t>This means that you can:</a:t>
            </a:r>
            <a:endParaRPr sz="900">
              <a:solidFill>
                <a:srgbClr val="FFFFFF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Char char="◦"/>
            </a:pPr>
            <a:r>
              <a:rPr lang="en" sz="900">
                <a:solidFill>
                  <a:srgbClr val="FFFFFF"/>
                </a:solidFill>
              </a:rPr>
              <a:t>Resize them without losing quality.</a:t>
            </a:r>
            <a:endParaRPr sz="900">
              <a:solidFill>
                <a:srgbClr val="FFFFFF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Char char="◦"/>
            </a:pPr>
            <a:r>
              <a:rPr lang="en" sz="900">
                <a:solidFill>
                  <a:srgbClr val="FFFFFF"/>
                </a:solidFill>
              </a:rPr>
              <a:t>Change fill color and opacity.</a:t>
            </a:r>
            <a:endParaRPr sz="900">
              <a:solidFill>
                <a:srgbClr val="FFFFFF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Char char="◦"/>
            </a:pPr>
            <a:r>
              <a:rPr lang="en" sz="900">
                <a:solidFill>
                  <a:srgbClr val="FFFFFF"/>
                </a:solidFill>
              </a:rPr>
              <a:t>Change line color, width and style.</a:t>
            </a:r>
            <a:endParaRPr sz="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Isn’t that nice? :)</a:t>
            </a:r>
            <a:br>
              <a:rPr lang="en" sz="900">
                <a:solidFill>
                  <a:srgbClr val="FFFFFF"/>
                </a:solidFill>
              </a:rPr>
            </a:br>
            <a:br>
              <a:rPr lang="en" sz="900">
                <a:solidFill>
                  <a:srgbClr val="FFFFFF"/>
                </a:solidFill>
              </a:rPr>
            </a:br>
            <a:r>
              <a:rPr lang="en" sz="900">
                <a:solidFill>
                  <a:srgbClr val="FFFFFF"/>
                </a:solidFill>
              </a:rPr>
              <a:t>Example:</a:t>
            </a:r>
            <a:br>
              <a:rPr lang="en" sz="900">
                <a:solidFill>
                  <a:srgbClr val="FFFFFF"/>
                </a:solidFill>
              </a:rPr>
            </a:br>
            <a:br>
              <a:rPr lang="en" sz="900">
                <a:solidFill>
                  <a:srgbClr val="FFFFFF"/>
                </a:solidFill>
              </a:rPr>
            </a:br>
            <a:br>
              <a:rPr lang="en" sz="900">
                <a:solidFill>
                  <a:srgbClr val="FFFFFF"/>
                </a:solidFill>
              </a:rPr>
            </a:br>
            <a:endParaRPr sz="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680" name="Google Shape;680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6" name="Google Shape;686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687" name="Google Shape;687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692" name="Google Shape;692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5" name="Google Shape;695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696" name="Google Shape;696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1" name="Google Shape;701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702" name="Google Shape;702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5" name="Google Shape;705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706" name="Google Shape;706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0" name="Google Shape;710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711" name="Google Shape;711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6" name="Google Shape;716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717" name="Google Shape;717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3" name="Google Shape;723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724" name="Google Shape;724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6" name="Google Shape;726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727" name="Google Shape;727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0" name="Google Shape;730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731" name="Google Shape;731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7" name="Google Shape;737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738" name="Google Shape;738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3" name="Google Shape;743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744" name="Google Shape;744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7" name="Google Shape;747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748" name="Google Shape;748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49" name="Google Shape;749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9" name="Google Shape;759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5" name="Google Shape;765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766" name="Google Shape;766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0" name="Google Shape;770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771" name="Google Shape;771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6" name="Google Shape;776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777" name="Google Shape;777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3" name="Google Shape;783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784" name="Google Shape;784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8" name="Google Shape;788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789" name="Google Shape;789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3" name="Google Shape;793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794" name="Google Shape;794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9" name="Google Shape;799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00" name="Google Shape;800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10" name="Google Shape;810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811" name="Google Shape;811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4" name="Google Shape;814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15" name="Google Shape;815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25" name="Google Shape;825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826" name="Google Shape;826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0" name="Google Shape;830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31" name="Google Shape;831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1" name="Google Shape;841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842" name="Google Shape;842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9" name="Google Shape;849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850" name="Google Shape;850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4" name="Google Shape;854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855" name="Google Shape;855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9" name="Google Shape;859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860" name="Google Shape;860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5" name="Google Shape;865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866" name="Google Shape;866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873" name="Google Shape;873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6" name="Google Shape;876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877" name="Google Shape;877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2" name="Google Shape;882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883" name="Google Shape;883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9" name="Google Shape;889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890" name="Google Shape;890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3" name="Google Shape;893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894" name="Google Shape;894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8" name="Google Shape;898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899" name="Google Shape;899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906" name="Google Shape;906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3" name="Google Shape;913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914" name="Google Shape;914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8" name="Google Shape;918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919" name="Google Shape;919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2" name="Google Shape;922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923" name="Google Shape;923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6" name="Google Shape;926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927" name="Google Shape;927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1" name="Google Shape;931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932" name="Google Shape;932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937" name="Google Shape;937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2" name="Google Shape;942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943" name="Google Shape;943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9" name="Google Shape;949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950" name="Google Shape;950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7" name="Google Shape;957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958" name="Google Shape;958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0" name="Google Shape;970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971" name="Google Shape;971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5" name="Google Shape;975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976" name="Google Shape;976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9" name="Google Shape;979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980" name="Google Shape;980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6" name="Google Shape;986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987" name="Google Shape;987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5" name="Google Shape;995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996" name="Google Shape;996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8" name="Google Shape;1008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009" name="Google Shape;1009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1" name="Google Shape;1021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022" name="Google Shape;1022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4" name="Google Shape;1034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035" name="Google Shape;1035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1" name="Google Shape;1041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042" name="Google Shape;1042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7" name="Google Shape;1057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058" name="Google Shape;1058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3" name="Google Shape;1063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064" name="Google Shape;1064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065" name="Google Shape;1065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8" name="Google Shape;1068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069" name="Google Shape;1069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2" name="Google Shape;1072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073" name="Google Shape;1073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6" name="Google Shape;1076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77" name="Google Shape;1077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0" name="Google Shape;1080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081" name="Google Shape;1081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9" name="Google Shape;1089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090" name="Google Shape;1090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4" name="Google Shape;1114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115" name="Google Shape;1115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16" name="Google Shape;1116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8" name="Google Shape;1118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119" name="Google Shape;1119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1" name="Google Shape;1121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122" name="Google Shape;1122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24" name="Google Shape;1124;p49"/>
          <p:cNvSpPr txBox="1"/>
          <p:nvPr>
            <p:ph idx="4294967295" type="title"/>
          </p:nvPr>
        </p:nvSpPr>
        <p:spPr>
          <a:xfrm>
            <a:off x="855300" y="172875"/>
            <a:ext cx="74334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125" name="Google Shape;1125;p4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012" scaled="0"/>
        </a:gradFill>
      </p:bgPr>
    </p:bg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50"/>
          <p:cNvSpPr txBox="1"/>
          <p:nvPr/>
        </p:nvSpPr>
        <p:spPr>
          <a:xfrm>
            <a:off x="1265300" y="2374250"/>
            <a:ext cx="65511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and many more...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1" name="Google Shape;1131;p5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2" name="Google Shape;1132;p50"/>
          <p:cNvSpPr txBox="1"/>
          <p:nvPr>
            <p:ph idx="4294967295" type="body"/>
          </p:nvPr>
        </p:nvSpPr>
        <p:spPr>
          <a:xfrm>
            <a:off x="1265300" y="856425"/>
            <a:ext cx="6244800" cy="11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</a:rPr>
              <a:t>You can also use any emoji as an icon!</a:t>
            </a:r>
            <a:endParaRPr b="1"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And of course it resizes without losing quality.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How? Follow Google instructions https://twitter.com/googledocs/status/730087240156643328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7" name="Google Shape;1137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Google Shape;1138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39" name="Google Shape;1139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140" name="Google Shape;1140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141" name="Google Shape;1141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42" name="Google Shape;1142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43" name="Google Shape;1143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144" name="Google Shape;1144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45" name="Google Shape;1145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46" name="Google Shape;1146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47" name="Google Shape;1147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48" name="Google Shape;1148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49" name="Google Shape;1149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150" name="Google Shape;1150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1" name="Google Shape;1151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152" name="Google Shape;1152;p5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012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ctrTitle"/>
          </p:nvPr>
        </p:nvSpPr>
        <p:spPr>
          <a:xfrm>
            <a:off x="2169925" y="1811950"/>
            <a:ext cx="4804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5" name="Google Shape;85;p16"/>
          <p:cNvSpPr txBox="1"/>
          <p:nvPr>
            <p:ph idx="1" type="subTitle"/>
          </p:nvPr>
        </p:nvSpPr>
        <p:spPr>
          <a:xfrm>
            <a:off x="2169925" y="2840052"/>
            <a:ext cx="4804200" cy="7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012" scaled="0"/>
        </a:gra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2370425" y="1780800"/>
            <a:ext cx="4403100" cy="19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◦"/>
            </a:pPr>
            <a:r>
              <a:rPr lang="en"/>
              <a:t>Here you have a list of items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en"/>
              <a:t>And some text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idx="4294967295" type="ctrTitle"/>
          </p:nvPr>
        </p:nvSpPr>
        <p:spPr>
          <a:xfrm>
            <a:off x="1469575" y="2269150"/>
            <a:ext cx="6204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BIG CONCEPT</a:t>
            </a:r>
            <a:endParaRPr sz="4800"/>
          </a:p>
        </p:txBody>
      </p:sp>
      <p:sp>
        <p:nvSpPr>
          <p:cNvPr id="104" name="Google Shape;104;p19"/>
          <p:cNvSpPr txBox="1"/>
          <p:nvPr>
            <p:ph idx="4294967295" type="subTitle"/>
          </p:nvPr>
        </p:nvSpPr>
        <p:spPr>
          <a:xfrm>
            <a:off x="1469575" y="3259152"/>
            <a:ext cx="6204900" cy="7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5" name="Google Shape;105;p19"/>
          <p:cNvSpPr/>
          <p:nvPr/>
        </p:nvSpPr>
        <p:spPr>
          <a:xfrm>
            <a:off x="4526411" y="903535"/>
            <a:ext cx="1145591" cy="1160843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6" name="Google Shape;106;p19"/>
          <p:cNvSpPr/>
          <p:nvPr/>
        </p:nvSpPr>
        <p:spPr>
          <a:xfrm rot="1473024">
            <a:off x="3484805" y="1483141"/>
            <a:ext cx="669785" cy="652437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4304841" y="792600"/>
            <a:ext cx="293240" cy="284954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8" name="Google Shape;108;p19"/>
          <p:cNvSpPr/>
          <p:nvPr/>
        </p:nvSpPr>
        <p:spPr>
          <a:xfrm rot="2487194">
            <a:off x="4116261" y="2085552"/>
            <a:ext cx="208629" cy="202734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5" name="Google Shape;115;p20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16" name="Google Shape;116;p20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17" name="Google Shape;117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844325" y="797725"/>
            <a:ext cx="1481700" cy="354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24" name="Google Shape;124;p21"/>
          <p:cNvSpPr txBox="1"/>
          <p:nvPr>
            <p:ph idx="2" type="body"/>
          </p:nvPr>
        </p:nvSpPr>
        <p:spPr>
          <a:xfrm>
            <a:off x="5524777" y="797725"/>
            <a:ext cx="1481700" cy="354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25" name="Google Shape;125;p21"/>
          <p:cNvSpPr txBox="1"/>
          <p:nvPr>
            <p:ph idx="3" type="body"/>
          </p:nvPr>
        </p:nvSpPr>
        <p:spPr>
          <a:xfrm>
            <a:off x="7205229" y="797725"/>
            <a:ext cx="1481700" cy="354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</p:txBody>
      </p:sp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666666"/>
      </a:dk1>
      <a:lt1>
        <a:srgbClr val="FFFFFF"/>
      </a:lt1>
      <a:dk2>
        <a:srgbClr val="B7B7B7"/>
      </a:dk2>
      <a:lt2>
        <a:srgbClr val="E4E4E4"/>
      </a:lt2>
      <a:accent1>
        <a:srgbClr val="5C91E6"/>
      </a:accent1>
      <a:accent2>
        <a:srgbClr val="4CD5D5"/>
      </a:accent2>
      <a:accent3>
        <a:srgbClr val="7A6DDD"/>
      </a:accent3>
      <a:accent4>
        <a:srgbClr val="EC59B6"/>
      </a:accent4>
      <a:accent5>
        <a:srgbClr val="F79E3A"/>
      </a:accent5>
      <a:accent6>
        <a:srgbClr val="EEDC14"/>
      </a:accent6>
      <a:hlink>
        <a:srgbClr val="6666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