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Sniglet"/>
      <p:regular r:id="rId45"/>
    </p:embeddedFont>
    <p:embeddedFont>
      <p:font typeface="Montserrat"/>
      <p:regular r:id="rId46"/>
      <p:bold r:id="rId47"/>
      <p:italic r:id="rId48"/>
      <p:boldItalic r:id="rId49"/>
    </p:embeddedFont>
    <p:embeddedFont>
      <p:font typeface="Patrick Hand SC"/>
      <p:regular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FE69DF-D11E-49BA-B546-6195E4E87960}">
  <a:tblStyle styleId="{F7FE69DF-D11E-49BA-B546-6195E4E87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9D46E14-F3A6-45BD-AA53-69B63E3B44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PatrickHandSC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ed16ffd99_0_6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ded16ffd99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ed16ffd99_0_6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ed16ffd99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ed16ffd99_0_70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ed16ffd99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ded16ffd99_0_7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ded16ffd99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ed16ffd99_0_7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ded16ffd99_0_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ded16ffd99_0_7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ded16ffd99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ed16ffd99_0_7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ded16ffd99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ded16ffd99_0_8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ded16ffd99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ded16ffd99_0_9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ded16ffd99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77ccdd6b1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77ccdd6b1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65ad69d3a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65ad69d3a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">
  <p:cSld name="BLANK_1">
    <p:bg>
      <p:bgPr>
        <a:solidFill>
          <a:srgbClr val="2A95B7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ene_trans.png" id="43" name="Google Shape;4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" type="body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/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3" type="body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2A95B7"/>
                </a:solidFill>
              </a:defRPr>
            </a:lvl1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b="1" sz="3000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sniglet" TargetMode="External"/><Relationship Id="rId4" Type="http://schemas.openxmlformats.org/officeDocument/2006/relationships/hyperlink" Target="http://www.1001freefonts.com/patrick_hand_sc.fon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5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1049500" y="796175"/>
            <a:ext cx="37410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1049500" y="1829475"/>
            <a:ext cx="3741000" cy="21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3900" y="1115381"/>
            <a:ext cx="2765700" cy="2765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idx="4294967295" type="title"/>
          </p:nvPr>
        </p:nvSpPr>
        <p:spPr>
          <a:xfrm>
            <a:off x="657225" y="864350"/>
            <a:ext cx="7791600" cy="5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F3F3F3"/>
                </a:solidFill>
              </a:rPr>
              <a:t>Want big impact? </a:t>
            </a:r>
            <a:r>
              <a:rPr lang="en" sz="2400">
                <a:solidFill>
                  <a:srgbClr val="F3F3F3"/>
                </a:solidFill>
              </a:rPr>
              <a:t>Use big image.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FFFFFF"/>
          </a:solidFill>
          <a:ln cap="rnd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Gray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cap="rnd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White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cap="rnd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Black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45" name="Google Shape;145;p24"/>
          <p:cNvGraphicFramePr/>
          <p:nvPr/>
        </p:nvGraphicFramePr>
        <p:xfrm>
          <a:off x="1159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{F7FE69DF-D11E-49BA-B546-6195E4E87960}</a:tableStyleId>
              </a:tblPr>
              <a:tblGrid>
                <a:gridCol w="1614200"/>
                <a:gridCol w="1614200"/>
                <a:gridCol w="1614200"/>
                <a:gridCol w="1614200"/>
              </a:tblGrid>
              <a:tr h="565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A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C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Yellow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Blue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5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Orange</a:t>
                      </a:r>
                      <a:endParaRPr sz="11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24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434343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16</a:t>
                      </a:r>
                      <a:endParaRPr sz="1800">
                        <a:solidFill>
                          <a:srgbClr val="434343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A95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/>
          <p:nvPr/>
        </p:nvSpPr>
        <p:spPr>
          <a:xfrm>
            <a:off x="1385501" y="1132748"/>
            <a:ext cx="6734413" cy="3208126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2496925" y="1836800"/>
            <a:ext cx="759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office</a:t>
            </a:r>
            <a:endParaRPr sz="10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1850620" y="2114597"/>
            <a:ext cx="178572" cy="202489"/>
          </a:xfrm>
          <a:custGeom>
            <a:rect b="b" l="l" r="r" t="t"/>
            <a:pathLst>
              <a:path extrusionOk="0" h="15002" w="13230">
                <a:moveTo>
                  <a:pt x="9002" y="1205"/>
                </a:moveTo>
                <a:cubicBezTo>
                  <a:pt x="4619" y="5466"/>
                  <a:pt x="2798" y="4177"/>
                  <a:pt x="236" y="9727"/>
                </a:cubicBezTo>
                <a:cubicBezTo>
                  <a:pt x="-1316" y="13089"/>
                  <a:pt x="6824" y="16072"/>
                  <a:pt x="10219" y="14596"/>
                </a:cubicBezTo>
                <a:cubicBezTo>
                  <a:pt x="14390" y="12782"/>
                  <a:pt x="14105" y="2210"/>
                  <a:pt x="9732" y="961"/>
                </a:cubicBezTo>
                <a:cubicBezTo>
                  <a:pt x="6083" y="-82"/>
                  <a:pt x="1794" y="5708"/>
                  <a:pt x="2184" y="9483"/>
                </a:cubicBezTo>
                <a:cubicBezTo>
                  <a:pt x="2536" y="12889"/>
                  <a:pt x="10956" y="13557"/>
                  <a:pt x="12410" y="10457"/>
                </a:cubicBezTo>
                <a:cubicBezTo>
                  <a:pt x="13849" y="7387"/>
                  <a:pt x="13349" y="2251"/>
                  <a:pt x="10462" y="474"/>
                </a:cubicBezTo>
                <a:cubicBezTo>
                  <a:pt x="7615" y="-1278"/>
                  <a:pt x="3321" y="2423"/>
                  <a:pt x="1697" y="5344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Google Shape;155;p25"/>
          <p:cNvSpPr/>
          <p:nvPr/>
        </p:nvSpPr>
        <p:spPr>
          <a:xfrm>
            <a:off x="3383809" y="3216363"/>
            <a:ext cx="227550" cy="254925"/>
          </a:xfrm>
          <a:custGeom>
            <a:rect b="b" l="l" r="r" t="t"/>
            <a:pathLst>
              <a:path extrusionOk="0" h="10197" w="9102">
                <a:moveTo>
                  <a:pt x="6353" y="1850"/>
                </a:moveTo>
                <a:cubicBezTo>
                  <a:pt x="4040" y="4894"/>
                  <a:pt x="2556" y="4205"/>
                  <a:pt x="1727" y="7937"/>
                </a:cubicBezTo>
                <a:cubicBezTo>
                  <a:pt x="1202" y="10301"/>
                  <a:pt x="7926" y="8496"/>
                  <a:pt x="8788" y="6233"/>
                </a:cubicBezTo>
                <a:cubicBezTo>
                  <a:pt x="9519" y="4314"/>
                  <a:pt x="8586" y="1470"/>
                  <a:pt x="6840" y="389"/>
                </a:cubicBezTo>
                <a:cubicBezTo>
                  <a:pt x="4614" y="-989"/>
                  <a:pt x="122" y="1669"/>
                  <a:pt x="22" y="4285"/>
                </a:cubicBezTo>
                <a:cubicBezTo>
                  <a:pt x="-64" y="6538"/>
                  <a:pt x="1212" y="9725"/>
                  <a:pt x="3431" y="10128"/>
                </a:cubicBezTo>
                <a:cubicBezTo>
                  <a:pt x="6461" y="10679"/>
                  <a:pt x="9422" y="1619"/>
                  <a:pt x="6353" y="1363"/>
                </a:cubicBezTo>
                <a:cubicBezTo>
                  <a:pt x="3991" y="1166"/>
                  <a:pt x="1218" y="3422"/>
                  <a:pt x="753" y="5746"/>
                </a:cubicBezTo>
                <a:cubicBezTo>
                  <a:pt x="415" y="7438"/>
                  <a:pt x="2454" y="9885"/>
                  <a:pt x="4162" y="9641"/>
                </a:cubicBezTo>
                <a:cubicBezTo>
                  <a:pt x="6587" y="9295"/>
                  <a:pt x="6901" y="9266"/>
                  <a:pt x="8544" y="7450"/>
                </a:cubicBezTo>
                <a:cubicBezTo>
                  <a:pt x="10322" y="5485"/>
                  <a:pt x="7346" y="1389"/>
                  <a:pt x="4892" y="389"/>
                </a:cubicBezTo>
                <a:cubicBezTo>
                  <a:pt x="2891" y="-426"/>
                  <a:pt x="1764" y="3649"/>
                  <a:pt x="1240" y="5746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Google Shape;156;p25"/>
          <p:cNvSpPr/>
          <p:nvPr/>
        </p:nvSpPr>
        <p:spPr>
          <a:xfrm>
            <a:off x="4148977" y="1932496"/>
            <a:ext cx="149475" cy="215975"/>
          </a:xfrm>
          <a:custGeom>
            <a:rect b="b" l="l" r="r" t="t"/>
            <a:pathLst>
              <a:path extrusionOk="0" h="8639" w="5979">
                <a:moveTo>
                  <a:pt x="2772" y="1948"/>
                </a:moveTo>
                <a:cubicBezTo>
                  <a:pt x="2240" y="3987"/>
                  <a:pt x="2591" y="8977"/>
                  <a:pt x="4476" y="8035"/>
                </a:cubicBezTo>
                <a:cubicBezTo>
                  <a:pt x="6297" y="7125"/>
                  <a:pt x="6402" y="3387"/>
                  <a:pt x="4963" y="1948"/>
                </a:cubicBezTo>
                <a:cubicBezTo>
                  <a:pt x="3355" y="340"/>
                  <a:pt x="-946" y="6493"/>
                  <a:pt x="1068" y="7548"/>
                </a:cubicBezTo>
                <a:cubicBezTo>
                  <a:pt x="3301" y="8718"/>
                  <a:pt x="7197" y="2766"/>
                  <a:pt x="5207" y="1218"/>
                </a:cubicBezTo>
                <a:cubicBezTo>
                  <a:pt x="3516" y="-98"/>
                  <a:pt x="614" y="3034"/>
                  <a:pt x="94" y="5113"/>
                </a:cubicBezTo>
                <a:cubicBezTo>
                  <a:pt x="-282" y="6617"/>
                  <a:pt x="1780" y="8989"/>
                  <a:pt x="3259" y="8522"/>
                </a:cubicBezTo>
                <a:cubicBezTo>
                  <a:pt x="5985" y="7661"/>
                  <a:pt x="4307" y="2022"/>
                  <a:pt x="2285" y="0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Google Shape;157;p25"/>
          <p:cNvSpPr/>
          <p:nvPr/>
        </p:nvSpPr>
        <p:spPr>
          <a:xfrm>
            <a:off x="4743119" y="3706808"/>
            <a:ext cx="209325" cy="237100"/>
          </a:xfrm>
          <a:custGeom>
            <a:rect b="b" l="l" r="r" t="t"/>
            <a:pathLst>
              <a:path extrusionOk="0" h="9484" w="8373">
                <a:moveTo>
                  <a:pt x="4571" y="250"/>
                </a:moveTo>
                <a:cubicBezTo>
                  <a:pt x="3232" y="4024"/>
                  <a:pt x="215" y="4162"/>
                  <a:pt x="1893" y="7798"/>
                </a:cubicBezTo>
                <a:cubicBezTo>
                  <a:pt x="3094" y="10400"/>
                  <a:pt x="4910" y="7821"/>
                  <a:pt x="7493" y="6581"/>
                </a:cubicBezTo>
                <a:cubicBezTo>
                  <a:pt x="9392" y="5669"/>
                  <a:pt x="7687" y="1408"/>
                  <a:pt x="5789" y="494"/>
                </a:cubicBezTo>
                <a:cubicBezTo>
                  <a:pt x="3740" y="-493"/>
                  <a:pt x="3086" y="177"/>
                  <a:pt x="1406" y="1711"/>
                </a:cubicBezTo>
                <a:cubicBezTo>
                  <a:pt x="-393" y="3354"/>
                  <a:pt x="-624" y="8141"/>
                  <a:pt x="1650" y="9016"/>
                </a:cubicBezTo>
                <a:cubicBezTo>
                  <a:pt x="3967" y="9907"/>
                  <a:pt x="4431" y="9385"/>
                  <a:pt x="6519" y="8042"/>
                </a:cubicBezTo>
                <a:cubicBezTo>
                  <a:pt x="8635" y="6681"/>
                  <a:pt x="8841" y="1462"/>
                  <a:pt x="6519" y="494"/>
                </a:cubicBezTo>
                <a:cubicBezTo>
                  <a:pt x="4039" y="-539"/>
                  <a:pt x="447" y="7451"/>
                  <a:pt x="3111" y="7798"/>
                </a:cubicBezTo>
                <a:cubicBezTo>
                  <a:pt x="5389" y="8095"/>
                  <a:pt x="8080" y="3836"/>
                  <a:pt x="6763" y="1955"/>
                </a:cubicBezTo>
                <a:cubicBezTo>
                  <a:pt x="5688" y="420"/>
                  <a:pt x="1406" y="1785"/>
                  <a:pt x="1406" y="3659"/>
                </a:cubicBezTo>
                <a:cubicBezTo>
                  <a:pt x="1406" y="5218"/>
                  <a:pt x="2380" y="4877"/>
                  <a:pt x="3354" y="6094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Google Shape;158;p25"/>
          <p:cNvSpPr/>
          <p:nvPr/>
        </p:nvSpPr>
        <p:spPr>
          <a:xfrm>
            <a:off x="6998433" y="3767721"/>
            <a:ext cx="232775" cy="251550"/>
          </a:xfrm>
          <a:custGeom>
            <a:rect b="b" l="l" r="r" t="t"/>
            <a:pathLst>
              <a:path extrusionOk="0" h="10062" w="9311">
                <a:moveTo>
                  <a:pt x="5908" y="2439"/>
                </a:moveTo>
                <a:cubicBezTo>
                  <a:pt x="3717" y="5361"/>
                  <a:pt x="412" y="4804"/>
                  <a:pt x="1525" y="8283"/>
                </a:cubicBezTo>
                <a:cubicBezTo>
                  <a:pt x="2491" y="11300"/>
                  <a:pt x="4915" y="9703"/>
                  <a:pt x="7856" y="8526"/>
                </a:cubicBezTo>
                <a:cubicBezTo>
                  <a:pt x="10446" y="7490"/>
                  <a:pt x="9133" y="1495"/>
                  <a:pt x="6638" y="248"/>
                </a:cubicBezTo>
                <a:cubicBezTo>
                  <a:pt x="3866" y="-1138"/>
                  <a:pt x="-445" y="3765"/>
                  <a:pt x="64" y="6822"/>
                </a:cubicBezTo>
                <a:cubicBezTo>
                  <a:pt x="491" y="9385"/>
                  <a:pt x="6906" y="8998"/>
                  <a:pt x="7856" y="6579"/>
                </a:cubicBezTo>
                <a:cubicBezTo>
                  <a:pt x="8770" y="4252"/>
                  <a:pt x="3865" y="833"/>
                  <a:pt x="1769" y="2196"/>
                </a:cubicBezTo>
                <a:cubicBezTo>
                  <a:pt x="88" y="3289"/>
                  <a:pt x="1967" y="8006"/>
                  <a:pt x="3960" y="7796"/>
                </a:cubicBezTo>
                <a:cubicBezTo>
                  <a:pt x="5413" y="7643"/>
                  <a:pt x="5118" y="2522"/>
                  <a:pt x="3960" y="3413"/>
                </a:cubicBezTo>
                <a:cubicBezTo>
                  <a:pt x="2220" y="4752"/>
                  <a:pt x="1070" y="5886"/>
                  <a:pt x="2499" y="7553"/>
                </a:cubicBezTo>
                <a:cubicBezTo>
                  <a:pt x="3945" y="9240"/>
                  <a:pt x="5447" y="8518"/>
                  <a:pt x="6882" y="6822"/>
                </a:cubicBezTo>
                <a:cubicBezTo>
                  <a:pt x="8718" y="4652"/>
                  <a:pt x="9508" y="3534"/>
                  <a:pt x="7856" y="1222"/>
                </a:cubicBezTo>
                <a:cubicBezTo>
                  <a:pt x="6504" y="-671"/>
                  <a:pt x="5543" y="1466"/>
                  <a:pt x="3229" y="1709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Google Shape;159;p25"/>
          <p:cNvSpPr/>
          <p:nvPr/>
        </p:nvSpPr>
        <p:spPr>
          <a:xfrm>
            <a:off x="6524088" y="2392175"/>
            <a:ext cx="187575" cy="221975"/>
          </a:xfrm>
          <a:custGeom>
            <a:rect b="b" l="l" r="r" t="t"/>
            <a:pathLst>
              <a:path extrusionOk="0" h="8879" w="7503">
                <a:moveTo>
                  <a:pt x="4915" y="0"/>
                </a:moveTo>
                <a:cubicBezTo>
                  <a:pt x="3576" y="3896"/>
                  <a:pt x="735" y="3956"/>
                  <a:pt x="2237" y="7792"/>
                </a:cubicBezTo>
                <a:cubicBezTo>
                  <a:pt x="3210" y="10279"/>
                  <a:pt x="5520" y="7747"/>
                  <a:pt x="7107" y="5600"/>
                </a:cubicBezTo>
                <a:cubicBezTo>
                  <a:pt x="8301" y="3984"/>
                  <a:pt x="4843" y="497"/>
                  <a:pt x="2968" y="1218"/>
                </a:cubicBezTo>
                <a:cubicBezTo>
                  <a:pt x="907" y="2010"/>
                  <a:pt x="-1122" y="7012"/>
                  <a:pt x="1020" y="7548"/>
                </a:cubicBezTo>
                <a:cubicBezTo>
                  <a:pt x="3486" y="8165"/>
                  <a:pt x="4175" y="7964"/>
                  <a:pt x="5889" y="6087"/>
                </a:cubicBezTo>
                <a:cubicBezTo>
                  <a:pt x="7287" y="4556"/>
                  <a:pt x="7161" y="3748"/>
                  <a:pt x="6133" y="1948"/>
                </a:cubicBezTo>
                <a:cubicBezTo>
                  <a:pt x="4994" y="-47"/>
                  <a:pt x="377" y="3305"/>
                  <a:pt x="289" y="5600"/>
                </a:cubicBezTo>
                <a:cubicBezTo>
                  <a:pt x="231" y="7096"/>
                  <a:pt x="4672" y="6123"/>
                  <a:pt x="4672" y="4626"/>
                </a:cubicBezTo>
                <a:cubicBezTo>
                  <a:pt x="4672" y="3032"/>
                  <a:pt x="308" y="1836"/>
                  <a:pt x="46" y="3409"/>
                </a:cubicBezTo>
                <a:cubicBezTo>
                  <a:pt x="-326" y="5639"/>
                  <a:pt x="5055" y="7679"/>
                  <a:pt x="6376" y="5844"/>
                </a:cubicBezTo>
                <a:cubicBezTo>
                  <a:pt x="7801" y="3866"/>
                  <a:pt x="8037" y="2497"/>
                  <a:pt x="6133" y="974"/>
                </a:cubicBezTo>
                <a:cubicBezTo>
                  <a:pt x="4427" y="-391"/>
                  <a:pt x="1591" y="1864"/>
                  <a:pt x="46" y="3409"/>
                </a:cubicBezTo>
              </a:path>
            </a:pathLst>
          </a:cu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Google Shape;160;p2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idx="4294967295" type="ctrTitle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66" name="Google Shape;166;p26"/>
          <p:cNvSpPr txBox="1"/>
          <p:nvPr>
            <p:ph idx="4294967295" type="subTitle"/>
          </p:nvPr>
        </p:nvSpPr>
        <p:spPr>
          <a:xfrm>
            <a:off x="685800" y="26114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4294967295" type="ctrTitle"/>
          </p:nvPr>
        </p:nvSpPr>
        <p:spPr>
          <a:xfrm>
            <a:off x="3318525" y="876600"/>
            <a:ext cx="3445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Sniglet"/>
                <a:ea typeface="Sniglet"/>
                <a:cs typeface="Sniglet"/>
                <a:sym typeface="Sniglet"/>
              </a:rPr>
              <a:t>89,526,124$</a:t>
            </a:r>
            <a:endParaRPr b="0" sz="36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3" name="Google Shape;173;p27"/>
          <p:cNvSpPr txBox="1"/>
          <p:nvPr>
            <p:ph idx="4294967295" type="subTitle"/>
          </p:nvPr>
        </p:nvSpPr>
        <p:spPr>
          <a:xfrm>
            <a:off x="3318525" y="1335108"/>
            <a:ext cx="3445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74" name="Google Shape;174;p27"/>
          <p:cNvSpPr txBox="1"/>
          <p:nvPr>
            <p:ph idx="4294967295" type="ctrTitle"/>
          </p:nvPr>
        </p:nvSpPr>
        <p:spPr>
          <a:xfrm>
            <a:off x="3318525" y="3200692"/>
            <a:ext cx="3445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Sniglet"/>
                <a:ea typeface="Sniglet"/>
                <a:cs typeface="Sniglet"/>
                <a:sym typeface="Sniglet"/>
              </a:rPr>
              <a:t>100%</a:t>
            </a:r>
            <a:endParaRPr b="0" sz="36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5" name="Google Shape;175;p27"/>
          <p:cNvSpPr txBox="1"/>
          <p:nvPr>
            <p:ph idx="4294967295" type="subTitle"/>
          </p:nvPr>
        </p:nvSpPr>
        <p:spPr>
          <a:xfrm>
            <a:off x="3318525" y="3659200"/>
            <a:ext cx="3445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76" name="Google Shape;176;p27"/>
          <p:cNvSpPr txBox="1"/>
          <p:nvPr>
            <p:ph idx="4294967295" type="ctrTitle"/>
          </p:nvPr>
        </p:nvSpPr>
        <p:spPr>
          <a:xfrm>
            <a:off x="3318525" y="2038646"/>
            <a:ext cx="34452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Sniglet"/>
                <a:ea typeface="Sniglet"/>
                <a:cs typeface="Sniglet"/>
                <a:sym typeface="Sniglet"/>
              </a:rPr>
              <a:t>185,244 users</a:t>
            </a:r>
            <a:endParaRPr b="0" sz="360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77" name="Google Shape;177;p27"/>
          <p:cNvSpPr txBox="1"/>
          <p:nvPr>
            <p:ph idx="4294967295" type="subTitle"/>
          </p:nvPr>
        </p:nvSpPr>
        <p:spPr>
          <a:xfrm>
            <a:off x="3318525" y="2497154"/>
            <a:ext cx="3445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78" name="Google Shape;178;p27"/>
          <p:cNvSpPr/>
          <p:nvPr/>
        </p:nvSpPr>
        <p:spPr>
          <a:xfrm>
            <a:off x="2636171" y="2277520"/>
            <a:ext cx="589583" cy="6243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2636167" y="3464630"/>
            <a:ext cx="646268" cy="59690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2600061" y="1146157"/>
            <a:ext cx="718468" cy="568584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87" name="Google Shape;187;p28"/>
          <p:cNvSpPr/>
          <p:nvPr/>
        </p:nvSpPr>
        <p:spPr>
          <a:xfrm>
            <a:off x="1130925" y="1909250"/>
            <a:ext cx="2409600" cy="1325100"/>
          </a:xfrm>
          <a:prstGeom prst="homePlate">
            <a:avLst>
              <a:gd fmla="val 30129" name="adj"/>
            </a:avLst>
          </a:prstGeom>
          <a:solidFill>
            <a:schemeClr val="lt1"/>
          </a:solidFill>
          <a:ln cap="flat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first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3296782" y="1909250"/>
            <a:ext cx="2455800" cy="1325100"/>
          </a:xfrm>
          <a:prstGeom prst="chevron">
            <a:avLst>
              <a:gd fmla="val 29853" name="adj"/>
            </a:avLst>
          </a:prstGeom>
          <a:solidFill>
            <a:schemeClr val="lt1"/>
          </a:solidFill>
          <a:ln cap="flat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second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5508978" y="1909250"/>
            <a:ext cx="2455800" cy="1325100"/>
          </a:xfrm>
          <a:prstGeom prst="chevron">
            <a:avLst>
              <a:gd fmla="val 29853" name="adj"/>
            </a:avLst>
          </a:prstGeom>
          <a:solidFill>
            <a:schemeClr val="lt1"/>
          </a:solidFill>
          <a:ln cap="flat" cmpd="sng" w="38100">
            <a:solidFill>
              <a:srgbClr val="2A95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last</a:t>
            </a:r>
            <a:endParaRPr sz="180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1081850" y="14355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97" name="Google Shape;197;p29"/>
          <p:cNvSpPr txBox="1"/>
          <p:nvPr>
            <p:ph idx="2" type="body"/>
          </p:nvPr>
        </p:nvSpPr>
        <p:spPr>
          <a:xfrm>
            <a:off x="3425300" y="14355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98" name="Google Shape;198;p29"/>
          <p:cNvSpPr txBox="1"/>
          <p:nvPr>
            <p:ph idx="3" type="body"/>
          </p:nvPr>
        </p:nvSpPr>
        <p:spPr>
          <a:xfrm>
            <a:off x="5768750" y="14355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1081850" y="28071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00" name="Google Shape;200;p29"/>
          <p:cNvSpPr txBox="1"/>
          <p:nvPr>
            <p:ph idx="2" type="body"/>
          </p:nvPr>
        </p:nvSpPr>
        <p:spPr>
          <a:xfrm>
            <a:off x="3425300" y="28071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01" name="Google Shape;201;p29"/>
          <p:cNvSpPr txBox="1"/>
          <p:nvPr>
            <p:ph idx="3" type="body"/>
          </p:nvPr>
        </p:nvSpPr>
        <p:spPr>
          <a:xfrm>
            <a:off x="5768750" y="2807125"/>
            <a:ext cx="2229300" cy="1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1604425" y="3720500"/>
            <a:ext cx="59352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08" name="Google Shape;208;p3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09" name="Google Shape;209;p30"/>
          <p:cNvCxnSpPr/>
          <p:nvPr/>
        </p:nvCxnSpPr>
        <p:spPr>
          <a:xfrm>
            <a:off x="1392050" y="1087022"/>
            <a:ext cx="636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30"/>
          <p:cNvCxnSpPr/>
          <p:nvPr/>
        </p:nvCxnSpPr>
        <p:spPr>
          <a:xfrm>
            <a:off x="1392050" y="1710344"/>
            <a:ext cx="636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30"/>
          <p:cNvCxnSpPr/>
          <p:nvPr/>
        </p:nvCxnSpPr>
        <p:spPr>
          <a:xfrm>
            <a:off x="1392050" y="2333667"/>
            <a:ext cx="636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30"/>
          <p:cNvCxnSpPr/>
          <p:nvPr/>
        </p:nvCxnSpPr>
        <p:spPr>
          <a:xfrm>
            <a:off x="1392050" y="2956989"/>
            <a:ext cx="636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30"/>
          <p:cNvCxnSpPr/>
          <p:nvPr/>
        </p:nvCxnSpPr>
        <p:spPr>
          <a:xfrm>
            <a:off x="1392050" y="3599550"/>
            <a:ext cx="6360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30"/>
          <p:cNvSpPr txBox="1"/>
          <p:nvPr/>
        </p:nvSpPr>
        <p:spPr>
          <a:xfrm>
            <a:off x="1392050" y="947550"/>
            <a:ext cx="3201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4000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3000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2000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1000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0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15" name="Google Shape;215;p30"/>
          <p:cNvSpPr/>
          <p:nvPr/>
        </p:nvSpPr>
        <p:spPr>
          <a:xfrm>
            <a:off x="1937005" y="2234629"/>
            <a:ext cx="205200" cy="136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0"/>
          <p:cNvSpPr/>
          <p:nvPr/>
        </p:nvSpPr>
        <p:spPr>
          <a:xfrm>
            <a:off x="2213088" y="1888421"/>
            <a:ext cx="205200" cy="1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0"/>
          <p:cNvSpPr/>
          <p:nvPr/>
        </p:nvSpPr>
        <p:spPr>
          <a:xfrm>
            <a:off x="2489171" y="2333667"/>
            <a:ext cx="205200" cy="126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0"/>
          <p:cNvSpPr/>
          <p:nvPr/>
        </p:nvSpPr>
        <p:spPr>
          <a:xfrm>
            <a:off x="3477126" y="2510312"/>
            <a:ext cx="205200" cy="108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0"/>
          <p:cNvSpPr/>
          <p:nvPr/>
        </p:nvSpPr>
        <p:spPr>
          <a:xfrm>
            <a:off x="3753209" y="1984597"/>
            <a:ext cx="205200" cy="1615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0"/>
          <p:cNvSpPr/>
          <p:nvPr/>
        </p:nvSpPr>
        <p:spPr>
          <a:xfrm>
            <a:off x="4029291" y="1222605"/>
            <a:ext cx="205200" cy="237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0"/>
          <p:cNvSpPr/>
          <p:nvPr/>
        </p:nvSpPr>
        <p:spPr>
          <a:xfrm>
            <a:off x="5017247" y="2023056"/>
            <a:ext cx="205200" cy="157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5293329" y="1086913"/>
            <a:ext cx="205200" cy="25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0"/>
          <p:cNvSpPr/>
          <p:nvPr/>
        </p:nvSpPr>
        <p:spPr>
          <a:xfrm>
            <a:off x="5569412" y="2183343"/>
            <a:ext cx="205200" cy="141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0"/>
          <p:cNvSpPr/>
          <p:nvPr/>
        </p:nvSpPr>
        <p:spPr>
          <a:xfrm>
            <a:off x="6557367" y="2561597"/>
            <a:ext cx="205200" cy="103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0"/>
          <p:cNvSpPr/>
          <p:nvPr/>
        </p:nvSpPr>
        <p:spPr>
          <a:xfrm>
            <a:off x="6833450" y="1279356"/>
            <a:ext cx="205200" cy="232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0"/>
          <p:cNvSpPr/>
          <p:nvPr/>
        </p:nvSpPr>
        <p:spPr>
          <a:xfrm>
            <a:off x="7109533" y="1555039"/>
            <a:ext cx="205200" cy="204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5" name="Google Shape;55;p13"/>
          <p:cNvSpPr txBox="1"/>
          <p:nvPr>
            <p:ph idx="2" type="body"/>
          </p:nvPr>
        </p:nvSpPr>
        <p:spPr>
          <a:xfrm>
            <a:off x="1049500" y="1425750"/>
            <a:ext cx="3259200" cy="17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A95B7"/>
                </a:solidFill>
              </a:rPr>
              <a:t>EDIT IN GOOGLE SLIDES</a:t>
            </a:r>
            <a:endParaRPr sz="1100">
              <a:solidFill>
                <a:srgbClr val="2A95B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491975" y="1425750"/>
            <a:ext cx="3403500" cy="17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A95B7"/>
                </a:solidFill>
              </a:rPr>
              <a:t>EDIT IN POWERPOINT®</a:t>
            </a:r>
            <a:endParaRPr sz="1100">
              <a:solidFill>
                <a:srgbClr val="2A95B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1600875" y="3448725"/>
            <a:ext cx="58374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</a:rPr>
              <a:t>More info on how to use this template at </a:t>
            </a:r>
            <a:r>
              <a:rPr lang="en" sz="10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</a:rPr>
              <a:t>This template is free to use under </a:t>
            </a:r>
            <a:r>
              <a:rPr lang="en" sz="10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</a:endParaRPr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>
            <p:ph idx="4294967295" type="body"/>
          </p:nvPr>
        </p:nvSpPr>
        <p:spPr>
          <a:xfrm>
            <a:off x="1547450" y="529575"/>
            <a:ext cx="2780400" cy="3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Mobile</a:t>
            </a: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 project</a:t>
            </a:r>
            <a:endParaRPr b="1" sz="1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32" name="Google Shape;232;p3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31"/>
          <p:cNvGrpSpPr/>
          <p:nvPr/>
        </p:nvGrpSpPr>
        <p:grpSpPr>
          <a:xfrm>
            <a:off x="5314357" y="714754"/>
            <a:ext cx="1717206" cy="3561826"/>
            <a:chOff x="2547150" y="238125"/>
            <a:chExt cx="2525675" cy="5238750"/>
          </a:xfrm>
        </p:grpSpPr>
        <p:sp>
          <p:nvSpPr>
            <p:cNvPr id="234" name="Google Shape;234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51765" y="1024628"/>
            <a:ext cx="1640918" cy="2942161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>
            <p:ph idx="4294967295" type="body"/>
          </p:nvPr>
        </p:nvSpPr>
        <p:spPr>
          <a:xfrm>
            <a:off x="1547450" y="529575"/>
            <a:ext cx="2780400" cy="3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Tablet project</a:t>
            </a:r>
            <a:endParaRPr b="1" sz="1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44" name="Google Shape;244;p32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5" name="Google Shape;245;p32"/>
          <p:cNvGrpSpPr/>
          <p:nvPr/>
        </p:nvGrpSpPr>
        <p:grpSpPr>
          <a:xfrm>
            <a:off x="5019508" y="754457"/>
            <a:ext cx="2263819" cy="3493198"/>
            <a:chOff x="2112475" y="238125"/>
            <a:chExt cx="3395050" cy="5238750"/>
          </a:xfrm>
        </p:grpSpPr>
        <p:sp>
          <p:nvSpPr>
            <p:cNvPr id="246" name="Google Shape;246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360" y="1063621"/>
            <a:ext cx="2149058" cy="286540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idx="4294967295" type="body"/>
          </p:nvPr>
        </p:nvSpPr>
        <p:spPr>
          <a:xfrm>
            <a:off x="1090250" y="529575"/>
            <a:ext cx="2780400" cy="393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Desktop project</a:t>
            </a:r>
            <a:endParaRPr b="1" sz="18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56" name="Google Shape;256;p3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7" name="Google Shape;257;p33"/>
          <p:cNvGrpSpPr/>
          <p:nvPr/>
        </p:nvGrpSpPr>
        <p:grpSpPr>
          <a:xfrm>
            <a:off x="3568649" y="1241129"/>
            <a:ext cx="4542205" cy="2661224"/>
            <a:chOff x="1177450" y="241631"/>
            <a:chExt cx="6173152" cy="3616776"/>
          </a:xfrm>
        </p:grpSpPr>
        <p:sp>
          <p:nvSpPr>
            <p:cNvPr id="258" name="Google Shape;258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2" name="Google Shape;262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7582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/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268" name="Google Shape;268;p34"/>
          <p:cNvSpPr txBox="1"/>
          <p:nvPr>
            <p:ph idx="1" type="body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user@mail.me</a:t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 flipH="1">
            <a:off x="1082114" y="898786"/>
            <a:ext cx="923990" cy="85136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270" name="Google Shape;270;p3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76" name="Google Shape;276;p35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400"/>
              <a:buChar char="+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+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277" name="Google Shape;277;p3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83" name="Google Shape;283;p36"/>
          <p:cNvSpPr txBox="1"/>
          <p:nvPr>
            <p:ph idx="1" type="body"/>
          </p:nvPr>
        </p:nvSpPr>
        <p:spPr>
          <a:xfrm>
            <a:off x="1049500" y="1458000"/>
            <a:ext cx="7073700" cy="24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Titles: Patrick Hand SC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en" sz="1400"/>
              <a:t>Body copy: Sniglet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A95B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https://www.fontsquirrel.com/fonts/sniglet</a:t>
            </a:r>
            <a:endParaRPr sz="1400">
              <a:solidFill>
                <a:srgbClr val="2A95B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A95B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http://www.1001freefonts.com/patrick_hand_sc.font</a:t>
            </a:r>
            <a:endParaRPr sz="1400">
              <a:solidFill>
                <a:srgbClr val="2A95B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4" name="Google Shape;284;p36"/>
          <p:cNvSpPr txBox="1"/>
          <p:nvPr/>
        </p:nvSpPr>
        <p:spPr>
          <a:xfrm>
            <a:off x="1637325" y="3574850"/>
            <a:ext cx="5241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Sniglet"/>
                <a:ea typeface="Sniglet"/>
                <a:cs typeface="Sniglet"/>
                <a:sym typeface="Snigle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66666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85" name="Google Shape;285;p3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291" name="Google Shape;291;p37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1911901" y="1299574"/>
            <a:ext cx="717689" cy="628875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8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98" name="Google Shape;298;p3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7426582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DEC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6851470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NOV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6276358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OCT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5701247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SEP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5126135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AUG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4551023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JUL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975912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JUN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3400800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MAY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2825689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APR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8" name="Google Shape;308;p38"/>
          <p:cNvSpPr/>
          <p:nvPr/>
        </p:nvSpPr>
        <p:spPr>
          <a:xfrm>
            <a:off x="2250577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MAR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9" name="Google Shape;309;p38"/>
          <p:cNvSpPr/>
          <p:nvPr/>
        </p:nvSpPr>
        <p:spPr>
          <a:xfrm>
            <a:off x="1675465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FEB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1100354" y="2499025"/>
            <a:ext cx="717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JAN</a:t>
            </a:r>
            <a:endParaRPr sz="1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687125" y="2499025"/>
            <a:ext cx="5553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12" name="Google Shape;312;p38"/>
          <p:cNvCxnSpPr/>
          <p:nvPr/>
        </p:nvCxnSpPr>
        <p:spPr>
          <a:xfrm rot="10800000">
            <a:off x="1357064" y="20250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3" name="Google Shape;313;p38"/>
          <p:cNvSpPr txBox="1"/>
          <p:nvPr/>
        </p:nvSpPr>
        <p:spPr>
          <a:xfrm>
            <a:off x="1321323" y="147027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14" name="Google Shape;314;p38"/>
          <p:cNvCxnSpPr/>
          <p:nvPr/>
        </p:nvCxnSpPr>
        <p:spPr>
          <a:xfrm rot="10800000">
            <a:off x="2508217" y="20250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5" name="Google Shape;315;p38"/>
          <p:cNvSpPr txBox="1"/>
          <p:nvPr/>
        </p:nvSpPr>
        <p:spPr>
          <a:xfrm>
            <a:off x="2473788" y="147027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16" name="Google Shape;316;p38"/>
          <p:cNvCxnSpPr/>
          <p:nvPr/>
        </p:nvCxnSpPr>
        <p:spPr>
          <a:xfrm rot="10800000">
            <a:off x="3659370" y="20250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7" name="Google Shape;317;p38"/>
          <p:cNvSpPr txBox="1"/>
          <p:nvPr/>
        </p:nvSpPr>
        <p:spPr>
          <a:xfrm>
            <a:off x="3626254" y="147027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18" name="Google Shape;318;p38"/>
          <p:cNvCxnSpPr/>
          <p:nvPr/>
        </p:nvCxnSpPr>
        <p:spPr>
          <a:xfrm rot="10800000">
            <a:off x="4810522" y="20250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19" name="Google Shape;319;p38"/>
          <p:cNvSpPr txBox="1"/>
          <p:nvPr/>
        </p:nvSpPr>
        <p:spPr>
          <a:xfrm>
            <a:off x="4778720" y="147027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20" name="Google Shape;320;p38"/>
          <p:cNvCxnSpPr/>
          <p:nvPr/>
        </p:nvCxnSpPr>
        <p:spPr>
          <a:xfrm rot="10800000">
            <a:off x="5961675" y="20250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1" name="Google Shape;321;p38"/>
          <p:cNvSpPr txBox="1"/>
          <p:nvPr/>
        </p:nvSpPr>
        <p:spPr>
          <a:xfrm>
            <a:off x="5931185" y="147027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22" name="Google Shape;322;p38"/>
          <p:cNvCxnSpPr/>
          <p:nvPr/>
        </p:nvCxnSpPr>
        <p:spPr>
          <a:xfrm rot="10800000">
            <a:off x="7112828" y="2025006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3" name="Google Shape;323;p38"/>
          <p:cNvSpPr txBox="1"/>
          <p:nvPr/>
        </p:nvSpPr>
        <p:spPr>
          <a:xfrm>
            <a:off x="7083651" y="147027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24" name="Google Shape;324;p38"/>
          <p:cNvCxnSpPr/>
          <p:nvPr/>
        </p:nvCxnSpPr>
        <p:spPr>
          <a:xfrm rot="10800000">
            <a:off x="1941481" y="28680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5" name="Google Shape;325;p38"/>
          <p:cNvSpPr txBox="1"/>
          <p:nvPr/>
        </p:nvSpPr>
        <p:spPr>
          <a:xfrm>
            <a:off x="1880371" y="339122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26" name="Google Shape;326;p38"/>
          <p:cNvCxnSpPr/>
          <p:nvPr/>
        </p:nvCxnSpPr>
        <p:spPr>
          <a:xfrm rot="10800000">
            <a:off x="3092634" y="28680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7" name="Google Shape;327;p38"/>
          <p:cNvSpPr txBox="1"/>
          <p:nvPr/>
        </p:nvSpPr>
        <p:spPr>
          <a:xfrm>
            <a:off x="3039505" y="339122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28" name="Google Shape;328;p38"/>
          <p:cNvCxnSpPr/>
          <p:nvPr/>
        </p:nvCxnSpPr>
        <p:spPr>
          <a:xfrm rot="10800000">
            <a:off x="4243787" y="28680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29" name="Google Shape;329;p38"/>
          <p:cNvSpPr txBox="1"/>
          <p:nvPr/>
        </p:nvSpPr>
        <p:spPr>
          <a:xfrm>
            <a:off x="4198640" y="339122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30" name="Google Shape;330;p38"/>
          <p:cNvCxnSpPr/>
          <p:nvPr/>
        </p:nvCxnSpPr>
        <p:spPr>
          <a:xfrm rot="10800000">
            <a:off x="5394939" y="28680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1" name="Google Shape;331;p38"/>
          <p:cNvSpPr txBox="1"/>
          <p:nvPr/>
        </p:nvSpPr>
        <p:spPr>
          <a:xfrm>
            <a:off x="5357774" y="339122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32" name="Google Shape;332;p38"/>
          <p:cNvCxnSpPr/>
          <p:nvPr/>
        </p:nvCxnSpPr>
        <p:spPr>
          <a:xfrm rot="10800000">
            <a:off x="6546092" y="28680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3" name="Google Shape;333;p38"/>
          <p:cNvSpPr txBox="1"/>
          <p:nvPr/>
        </p:nvSpPr>
        <p:spPr>
          <a:xfrm>
            <a:off x="6516908" y="3391225"/>
            <a:ext cx="108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334" name="Google Shape;334;p38"/>
          <p:cNvCxnSpPr/>
          <p:nvPr/>
        </p:nvCxnSpPr>
        <p:spPr>
          <a:xfrm rot="10800000">
            <a:off x="7697245" y="2868044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35" name="Google Shape;335;p38"/>
          <p:cNvSpPr txBox="1"/>
          <p:nvPr/>
        </p:nvSpPr>
        <p:spPr>
          <a:xfrm>
            <a:off x="7664321" y="3391225"/>
            <a:ext cx="90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41" name="Google Shape;341;p3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45" name="Google Shape;34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1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47" name="Google Shape;347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48" name="Google Shape;34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3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0" name="Google Shape;350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51" name="Google Shape;35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5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3" name="Google Shape;353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54" name="Google Shape;35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55" name="Google Shape;35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6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6" name="Google Shape;356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57" name="Google Shape;35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58" name="Google Shape;35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4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9" name="Google Shape;359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60" name="Google Shape;36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61" name="Google Shape;36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2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sp>
        <p:nvSpPr>
          <p:cNvPr id="362" name="Google Shape;362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Red is the colour of danger and courage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4" name="Google Shape;364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5" name="Google Shape;365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0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373" name="Google Shape;373;p4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74" name="Google Shape;374;p40"/>
          <p:cNvGraphicFramePr/>
          <p:nvPr/>
        </p:nvGraphicFramePr>
        <p:xfrm>
          <a:off x="6826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{F7FE69DF-D11E-49BA-B546-6195E4E87960}</a:tableStyleId>
              </a:tblPr>
              <a:tblGrid>
                <a:gridCol w="1338950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  <a:gridCol w="459775"/>
              </a:tblGrid>
              <a:tr h="29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sz="360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923990" cy="85136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1174725" y="1462300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STRENGTHS</a:t>
            </a:r>
            <a:endParaRPr b="1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2" name="Google Shape;382;p41"/>
          <p:cNvSpPr/>
          <p:nvPr/>
        </p:nvSpPr>
        <p:spPr>
          <a:xfrm>
            <a:off x="4649081" y="1462300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WEAKNESSES</a:t>
            </a:r>
            <a:endParaRPr b="1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1174725" y="2857091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Black is the color of ebony and of outer space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OPPORTUNITIES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4649081" y="2857091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White is the color of milk and fresh snow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THREATS</a:t>
            </a:r>
            <a:endParaRPr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5" name="Google Shape;385;p41"/>
          <p:cNvSpPr/>
          <p:nvPr/>
        </p:nvSpPr>
        <p:spPr>
          <a:xfrm>
            <a:off x="3553346" y="1759730"/>
            <a:ext cx="1917300" cy="191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1"/>
          <p:cNvSpPr/>
          <p:nvPr/>
        </p:nvSpPr>
        <p:spPr>
          <a:xfrm rot="5400000">
            <a:off x="3691450" y="1759730"/>
            <a:ext cx="1917300" cy="191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1"/>
          <p:cNvSpPr/>
          <p:nvPr/>
        </p:nvSpPr>
        <p:spPr>
          <a:xfrm rot="10800000">
            <a:off x="3691450" y="1898898"/>
            <a:ext cx="1917300" cy="191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41"/>
          <p:cNvSpPr/>
          <p:nvPr/>
        </p:nvSpPr>
        <p:spPr>
          <a:xfrm rot="-5400000">
            <a:off x="3553346" y="1898898"/>
            <a:ext cx="1917300" cy="19173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1"/>
          <p:cNvSpPr/>
          <p:nvPr/>
        </p:nvSpPr>
        <p:spPr>
          <a:xfrm>
            <a:off x="4064258" y="2159638"/>
            <a:ext cx="219465" cy="34486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S</a:t>
            </a:r>
          </a:p>
        </p:txBody>
      </p:sp>
      <p:sp>
        <p:nvSpPr>
          <p:cNvPr id="390" name="Google Shape;390;p41"/>
          <p:cNvSpPr/>
          <p:nvPr/>
        </p:nvSpPr>
        <p:spPr>
          <a:xfrm>
            <a:off x="4869826" y="2165761"/>
            <a:ext cx="302254" cy="3473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W</a:t>
            </a:r>
          </a:p>
        </p:txBody>
      </p:sp>
      <p:sp>
        <p:nvSpPr>
          <p:cNvPr id="391" name="Google Shape;391;p41"/>
          <p:cNvSpPr/>
          <p:nvPr/>
        </p:nvSpPr>
        <p:spPr>
          <a:xfrm>
            <a:off x="4036825" y="3037182"/>
            <a:ext cx="255226" cy="3468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O</a:t>
            </a:r>
          </a:p>
        </p:txBody>
      </p:sp>
      <p:sp>
        <p:nvSpPr>
          <p:cNvPr id="392" name="Google Shape;392;p41"/>
          <p:cNvSpPr/>
          <p:nvPr/>
        </p:nvSpPr>
        <p:spPr>
          <a:xfrm>
            <a:off x="4960453" y="3043305"/>
            <a:ext cx="254246" cy="34339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atrick Hand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 txBox="1"/>
          <p:nvPr>
            <p:ph idx="4294967295" type="title"/>
          </p:nvPr>
        </p:nvSpPr>
        <p:spPr>
          <a:xfrm>
            <a:off x="580400" y="0"/>
            <a:ext cx="7983300" cy="4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398" name="Google Shape;398;p42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9" name="Google Shape;399;p42"/>
          <p:cNvSpPr txBox="1"/>
          <p:nvPr/>
        </p:nvSpPr>
        <p:spPr>
          <a:xfrm>
            <a:off x="2240195" y="527025"/>
            <a:ext cx="1552800" cy="1425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Activities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0" name="Google Shape;400;p42"/>
          <p:cNvSpPr txBox="1"/>
          <p:nvPr/>
        </p:nvSpPr>
        <p:spPr>
          <a:xfrm>
            <a:off x="2240195" y="1952900"/>
            <a:ext cx="1552800" cy="1425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Resources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1" name="Google Shape;401;p42"/>
          <p:cNvSpPr txBox="1"/>
          <p:nvPr/>
        </p:nvSpPr>
        <p:spPr>
          <a:xfrm>
            <a:off x="3793265" y="527025"/>
            <a:ext cx="1552800" cy="2851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Value Propositions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2" name="Google Shape;402;p42"/>
          <p:cNvSpPr txBox="1"/>
          <p:nvPr/>
        </p:nvSpPr>
        <p:spPr>
          <a:xfrm>
            <a:off x="5346336" y="527025"/>
            <a:ext cx="1552800" cy="1425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Customer Relationships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3" name="Google Shape;403;p42"/>
          <p:cNvSpPr txBox="1"/>
          <p:nvPr/>
        </p:nvSpPr>
        <p:spPr>
          <a:xfrm>
            <a:off x="5346336" y="1952900"/>
            <a:ext cx="1552800" cy="14256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Channels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4" name="Google Shape;404;p42"/>
          <p:cNvSpPr txBox="1"/>
          <p:nvPr/>
        </p:nvSpPr>
        <p:spPr>
          <a:xfrm>
            <a:off x="6899406" y="527025"/>
            <a:ext cx="1552800" cy="2851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Customer Segments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5" name="Google Shape;405;p42"/>
          <p:cNvSpPr txBox="1"/>
          <p:nvPr/>
        </p:nvSpPr>
        <p:spPr>
          <a:xfrm>
            <a:off x="687125" y="527025"/>
            <a:ext cx="1552800" cy="2851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Key Partners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6" name="Google Shape;406;p42"/>
          <p:cNvSpPr txBox="1"/>
          <p:nvPr/>
        </p:nvSpPr>
        <p:spPr>
          <a:xfrm>
            <a:off x="687125" y="3378775"/>
            <a:ext cx="3882600" cy="1104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Cost Structure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4569801" y="3378775"/>
            <a:ext cx="3882600" cy="11043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Revenue Streams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b="1" sz="90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8" name="Google Shape;408;p42"/>
          <p:cNvSpPr/>
          <p:nvPr/>
        </p:nvSpPr>
        <p:spPr>
          <a:xfrm>
            <a:off x="4322283" y="3446763"/>
            <a:ext cx="178822" cy="179756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09" name="Google Shape;409;p42"/>
          <p:cNvSpPr/>
          <p:nvPr/>
        </p:nvSpPr>
        <p:spPr>
          <a:xfrm>
            <a:off x="6653398" y="595157"/>
            <a:ext cx="177319" cy="155643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0" name="Google Shape;410;p42"/>
          <p:cNvSpPr/>
          <p:nvPr/>
        </p:nvSpPr>
        <p:spPr>
          <a:xfrm>
            <a:off x="1999332" y="595216"/>
            <a:ext cx="172060" cy="171552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1" name="Google Shape;411;p42"/>
          <p:cNvSpPr/>
          <p:nvPr/>
        </p:nvSpPr>
        <p:spPr>
          <a:xfrm>
            <a:off x="8222240" y="595152"/>
            <a:ext cx="161541" cy="16981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2" name="Google Shape;412;p42"/>
          <p:cNvSpPr/>
          <p:nvPr/>
        </p:nvSpPr>
        <p:spPr>
          <a:xfrm>
            <a:off x="8196937" y="3446915"/>
            <a:ext cx="186840" cy="136751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3" name="Google Shape;413;p42"/>
          <p:cNvSpPr/>
          <p:nvPr/>
        </p:nvSpPr>
        <p:spPr>
          <a:xfrm>
            <a:off x="3553520" y="595237"/>
            <a:ext cx="171061" cy="170060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4" name="Google Shape;414;p42"/>
          <p:cNvSpPr/>
          <p:nvPr/>
        </p:nvSpPr>
        <p:spPr>
          <a:xfrm>
            <a:off x="5079527" y="595163"/>
            <a:ext cx="198100" cy="202879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5" name="Google Shape;415;p42"/>
          <p:cNvSpPr/>
          <p:nvPr/>
        </p:nvSpPr>
        <p:spPr>
          <a:xfrm>
            <a:off x="6602286" y="2024396"/>
            <a:ext cx="228411" cy="21705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16" name="Google Shape;416;p42"/>
          <p:cNvSpPr/>
          <p:nvPr/>
        </p:nvSpPr>
        <p:spPr>
          <a:xfrm>
            <a:off x="3496185" y="2021030"/>
            <a:ext cx="228377" cy="205694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22" name="Google Shape;422;p43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3" name="Google Shape;423;p43"/>
          <p:cNvGrpSpPr/>
          <p:nvPr/>
        </p:nvGrpSpPr>
        <p:grpSpPr>
          <a:xfrm>
            <a:off x="1162231" y="1491903"/>
            <a:ext cx="2874879" cy="2584572"/>
            <a:chOff x="3778727" y="4460423"/>
            <a:chExt cx="720160" cy="647438"/>
          </a:xfrm>
        </p:grpSpPr>
        <p:sp>
          <p:nvSpPr>
            <p:cNvPr id="424" name="Google Shape;424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5" name="Google Shape;425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8" name="Google Shape;428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9" name="Google Shape;429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30" name="Google Shape;430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cxnSp>
        <p:nvCxnSpPr>
          <p:cNvPr id="431" name="Google Shape;431;p43"/>
          <p:cNvCxnSpPr/>
          <p:nvPr/>
        </p:nvCxnSpPr>
        <p:spPr>
          <a:xfrm>
            <a:off x="3973333" y="1919811"/>
            <a:ext cx="842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43"/>
          <p:cNvSpPr txBox="1"/>
          <p:nvPr/>
        </p:nvSpPr>
        <p:spPr>
          <a:xfrm>
            <a:off x="4864504" y="1782728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3" name="Google Shape;433;p43"/>
          <p:cNvCxnSpPr/>
          <p:nvPr/>
        </p:nvCxnSpPr>
        <p:spPr>
          <a:xfrm>
            <a:off x="3849298" y="2303550"/>
            <a:ext cx="966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43"/>
          <p:cNvSpPr txBox="1"/>
          <p:nvPr/>
        </p:nvSpPr>
        <p:spPr>
          <a:xfrm>
            <a:off x="4864504" y="2166460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5" name="Google Shape;435;p43"/>
          <p:cNvCxnSpPr/>
          <p:nvPr/>
        </p:nvCxnSpPr>
        <p:spPr>
          <a:xfrm>
            <a:off x="3673036" y="2687289"/>
            <a:ext cx="1142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43"/>
          <p:cNvSpPr txBox="1"/>
          <p:nvPr/>
        </p:nvSpPr>
        <p:spPr>
          <a:xfrm>
            <a:off x="4864504" y="2550191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7" name="Google Shape;437;p43"/>
          <p:cNvCxnSpPr/>
          <p:nvPr/>
        </p:nvCxnSpPr>
        <p:spPr>
          <a:xfrm>
            <a:off x="3522887" y="3071009"/>
            <a:ext cx="1292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43"/>
          <p:cNvSpPr txBox="1"/>
          <p:nvPr/>
        </p:nvSpPr>
        <p:spPr>
          <a:xfrm>
            <a:off x="4864504" y="2933922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9" name="Google Shape;439;p43"/>
          <p:cNvCxnSpPr/>
          <p:nvPr/>
        </p:nvCxnSpPr>
        <p:spPr>
          <a:xfrm>
            <a:off x="3359672" y="3454748"/>
            <a:ext cx="14556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43"/>
          <p:cNvSpPr txBox="1"/>
          <p:nvPr/>
        </p:nvSpPr>
        <p:spPr>
          <a:xfrm>
            <a:off x="4864504" y="3317654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41" name="Google Shape;441;p43"/>
          <p:cNvCxnSpPr/>
          <p:nvPr/>
        </p:nvCxnSpPr>
        <p:spPr>
          <a:xfrm>
            <a:off x="3189943" y="3838468"/>
            <a:ext cx="16188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3"/>
          <p:cNvSpPr txBox="1"/>
          <p:nvPr/>
        </p:nvSpPr>
        <p:spPr>
          <a:xfrm>
            <a:off x="4864504" y="3701385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Insert your content</a:t>
            </a:r>
            <a:endParaRPr sz="10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48" name="Google Shape;448;p44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9" name="Google Shape;449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0" name="Google Shape;450;p44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Imani Jackson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451" name="Google Shape;45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2" name="Google Shape;452;p44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Marcos Galán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453" name="Google Shape;453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4" name="Google Shape;454;p44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Ixchel Valdía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455" name="Google Shape;455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56" name="Google Shape;456;p44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Nils Årud</a:t>
            </a:r>
            <a:br>
              <a:rPr lang="en">
                <a:latin typeface="Sniglet"/>
                <a:ea typeface="Sniglet"/>
                <a:cs typeface="Sniglet"/>
                <a:sym typeface="Sniglet"/>
              </a:rPr>
            </a:b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JOB TITLE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Blue is the colour of the clear sky and the deep sea</a:t>
            </a:r>
            <a:endParaRPr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5"/>
          <p:cNvSpPr txBox="1"/>
          <p:nvPr>
            <p:ph idx="4294967295" type="title"/>
          </p:nvPr>
        </p:nvSpPr>
        <p:spPr>
          <a:xfrm>
            <a:off x="587075" y="0"/>
            <a:ext cx="7969800" cy="41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62" name="Google Shape;462;p45"/>
          <p:cNvSpPr/>
          <p:nvPr/>
        </p:nvSpPr>
        <p:spPr>
          <a:xfrm>
            <a:off x="970095" y="664918"/>
            <a:ext cx="7203900" cy="3693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3" name="Google Shape;463;p45"/>
          <p:cNvGrpSpPr/>
          <p:nvPr/>
        </p:nvGrpSpPr>
        <p:grpSpPr>
          <a:xfrm>
            <a:off x="1120144" y="664914"/>
            <a:ext cx="6903164" cy="3693236"/>
            <a:chOff x="638138" y="467100"/>
            <a:chExt cx="7867750" cy="4194000"/>
          </a:xfrm>
        </p:grpSpPr>
        <p:cxnSp>
          <p:nvCxnSpPr>
            <p:cNvPr id="464" name="Google Shape;464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9" name="Google Shape;469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3" name="Google Shape;473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4" name="Google Shape;474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5" name="Google Shape;475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6" name="Google Shape;476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7" name="Google Shape;477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9" name="Google Shape;499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0" name="Google Shape;500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1" name="Google Shape;501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10" name="Google Shape;510;p4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1" name="Google Shape;511;p45"/>
          <p:cNvGrpSpPr/>
          <p:nvPr/>
        </p:nvGrpSpPr>
        <p:grpSpPr>
          <a:xfrm>
            <a:off x="970083" y="818822"/>
            <a:ext cx="7203614" cy="3385604"/>
            <a:chOff x="467088" y="642474"/>
            <a:chExt cx="4194000" cy="3858239"/>
          </a:xfrm>
        </p:grpSpPr>
        <p:cxnSp>
          <p:nvCxnSpPr>
            <p:cNvPr id="512" name="Google Shape;512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34" name="Google Shape;534;p45"/>
          <p:cNvCxnSpPr/>
          <p:nvPr/>
        </p:nvCxnSpPr>
        <p:spPr>
          <a:xfrm>
            <a:off x="4572003" y="664918"/>
            <a:ext cx="0" cy="369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35" name="Google Shape;535;p45"/>
          <p:cNvCxnSpPr/>
          <p:nvPr/>
        </p:nvCxnSpPr>
        <p:spPr>
          <a:xfrm>
            <a:off x="970095" y="2511556"/>
            <a:ext cx="7203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36" name="Google Shape;536;p45"/>
          <p:cNvSpPr txBox="1"/>
          <p:nvPr/>
        </p:nvSpPr>
        <p:spPr>
          <a:xfrm rot="-5400000">
            <a:off x="333050" y="2439034"/>
            <a:ext cx="11289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37" name="Google Shape;537;p45"/>
          <p:cNvSpPr txBox="1"/>
          <p:nvPr/>
        </p:nvSpPr>
        <p:spPr>
          <a:xfrm rot="5400000">
            <a:off x="7682100" y="2439145"/>
            <a:ext cx="11289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1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38" name="Google Shape;538;p45"/>
          <p:cNvSpPr txBox="1"/>
          <p:nvPr/>
        </p:nvSpPr>
        <p:spPr>
          <a:xfrm>
            <a:off x="4007639" y="4358160"/>
            <a:ext cx="11289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LOW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4007595" y="519861"/>
            <a:ext cx="11289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HIGH VALUE 2</a:t>
            </a:r>
            <a:endParaRPr sz="80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40" name="Google Shape;540;p45"/>
          <p:cNvSpPr/>
          <p:nvPr/>
        </p:nvSpPr>
        <p:spPr>
          <a:xfrm>
            <a:off x="6713721" y="980062"/>
            <a:ext cx="877500" cy="87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Our company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41" name="Google Shape;541;p45"/>
          <p:cNvSpPr/>
          <p:nvPr/>
        </p:nvSpPr>
        <p:spPr>
          <a:xfrm>
            <a:off x="3307071" y="1391486"/>
            <a:ext cx="768600" cy="76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42" name="Google Shape;542;p45"/>
          <p:cNvSpPr/>
          <p:nvPr/>
        </p:nvSpPr>
        <p:spPr>
          <a:xfrm>
            <a:off x="1773656" y="3301280"/>
            <a:ext cx="641100" cy="64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43" name="Google Shape;543;p45"/>
          <p:cNvSpPr/>
          <p:nvPr/>
        </p:nvSpPr>
        <p:spPr>
          <a:xfrm>
            <a:off x="5497663" y="2841836"/>
            <a:ext cx="641100" cy="641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44" name="Google Shape;544;p45"/>
          <p:cNvSpPr/>
          <p:nvPr/>
        </p:nvSpPr>
        <p:spPr>
          <a:xfrm>
            <a:off x="6288062" y="3237443"/>
            <a:ext cx="768600" cy="76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45" name="Google Shape;545;p45"/>
          <p:cNvSpPr/>
          <p:nvPr/>
        </p:nvSpPr>
        <p:spPr>
          <a:xfrm>
            <a:off x="4744732" y="750494"/>
            <a:ext cx="641100" cy="641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46" name="Google Shape;546;p45"/>
          <p:cNvSpPr/>
          <p:nvPr/>
        </p:nvSpPr>
        <p:spPr>
          <a:xfrm>
            <a:off x="1537925" y="1086433"/>
            <a:ext cx="410100" cy="410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Competitor</a:t>
            </a:r>
            <a:endParaRPr sz="8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6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52" name="Google Shape;552;p4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3" name="Google Shape;553;p46"/>
          <p:cNvGraphicFramePr/>
          <p:nvPr/>
        </p:nvGraphicFramePr>
        <p:xfrm>
          <a:off x="11302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{69D46E14-F3A6-45BD-AA53-69B63E3B44AA}</a:tableStyleId>
              </a:tblPr>
              <a:tblGrid>
                <a:gridCol w="762125"/>
                <a:gridCol w="873525"/>
                <a:gridCol w="873525"/>
                <a:gridCol w="873525"/>
                <a:gridCol w="873525"/>
                <a:gridCol w="873525"/>
                <a:gridCol w="873525"/>
                <a:gridCol w="873525"/>
              </a:tblGrid>
              <a:tr h="2809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SUNDAY</a:t>
                      </a:r>
                      <a:endParaRPr sz="6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MONDAY</a:t>
                      </a:r>
                      <a:endParaRPr sz="6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TUESDAY</a:t>
                      </a:r>
                      <a:endParaRPr sz="6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WEDNESDAY</a:t>
                      </a:r>
                      <a:endParaRPr sz="6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THURSDAY</a:t>
                      </a:r>
                      <a:endParaRPr sz="6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FRIDAY</a:t>
                      </a:r>
                      <a:endParaRPr sz="6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SATURDAY</a:t>
                      </a:r>
                      <a:endParaRPr sz="600">
                        <a:solidFill>
                          <a:schemeClr val="lt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✔ Free time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5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Sniglet"/>
                          <a:ea typeface="Sniglet"/>
                          <a:cs typeface="Sniglet"/>
                          <a:sym typeface="Sniglet"/>
                        </a:rPr>
                        <a:t>Task</a:t>
                      </a:r>
                      <a:endParaRPr sz="700">
                        <a:solidFill>
                          <a:schemeClr val="dk1"/>
                        </a:solidFill>
                        <a:latin typeface="Sniglet"/>
                        <a:ea typeface="Sniglet"/>
                        <a:cs typeface="Sniglet"/>
                        <a:sym typeface="Sniglet"/>
                      </a:endParaRPr>
                    </a:p>
                  </a:txBody>
                  <a:tcPr marT="45700" marB="45700" marR="45700" marL="45700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SlidesCarnival icons are editable shapes. 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This means that you can: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Resize them without losing quality.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Sniglet"/>
              <a:buChar char="●"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Change fill color and opacity.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Isn’t that nice? :)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Examples:</a:t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59" name="Google Shape;559;p47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0" name="Google Shape;560;p47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1" name="Google Shape;561;p47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2" name="Google Shape;562;p47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3" name="Google Shape;563;p47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4" name="Google Shape;564;p47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5" name="Google Shape;565;p47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6" name="Google Shape;566;p47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7" name="Google Shape;567;p47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8" name="Google Shape;568;p47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69" name="Google Shape;569;p47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0" name="Google Shape;570;p47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1" name="Google Shape;571;p47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2" name="Google Shape;572;p47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3" name="Google Shape;573;p47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4" name="Google Shape;574;p47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5" name="Google Shape;575;p47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6" name="Google Shape;576;p47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7" name="Google Shape;577;p47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8" name="Google Shape;578;p47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79" name="Google Shape;579;p47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0" name="Google Shape;580;p47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1" name="Google Shape;581;p47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2" name="Google Shape;582;p47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3" name="Google Shape;583;p47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4" name="Google Shape;584;p47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5" name="Google Shape;585;p47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6" name="Google Shape;586;p47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7" name="Google Shape;587;p47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8" name="Google Shape;588;p47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89" name="Google Shape;589;p47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0" name="Google Shape;590;p47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2" name="Google Shape;592;p47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3" name="Google Shape;593;p47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4" name="Google Shape;594;p47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5" name="Google Shape;595;p47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6" name="Google Shape;596;p47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0" name="Google Shape;600;p47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1" name="Google Shape;601;p47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2" name="Google Shape;602;p47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3" name="Google Shape;603;p47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4" name="Google Shape;604;p47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5" name="Google Shape;605;p47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6" name="Google Shape;606;p47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7" name="Google Shape;607;p47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8" name="Google Shape;608;p47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9" name="Google Shape;609;p47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0" name="Google Shape;610;p47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1" name="Google Shape;611;p47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2" name="Google Shape;612;p47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3" name="Google Shape;613;p47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4" name="Google Shape;614;p47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6" name="Google Shape;616;p47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7" name="Google Shape;617;p47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8" name="Google Shape;618;p47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1" name="Google Shape;621;p47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2" name="Google Shape;622;p47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3" name="Google Shape;623;p47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5" name="Google Shape;625;p47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6" name="Google Shape;626;p47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7" name="Google Shape;627;p47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8" name="Google Shape;628;p47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29" name="Google Shape;629;p47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0" name="Google Shape;630;p47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1" name="Google Shape;631;p47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2" name="Google Shape;632;p47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3" name="Google Shape;633;p47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4" name="Google Shape;634;p47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5" name="Google Shape;635;p47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6" name="Google Shape;636;p47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7" name="Google Shape;637;p47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8" name="Google Shape;638;p47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39" name="Google Shape;639;p47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7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7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7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48"/>
          <p:cNvGrpSpPr/>
          <p:nvPr/>
        </p:nvGrpSpPr>
        <p:grpSpPr>
          <a:xfrm>
            <a:off x="3123541" y="1300484"/>
            <a:ext cx="426068" cy="426123"/>
            <a:chOff x="3706812" y="1035050"/>
            <a:chExt cx="4792662" cy="4787899"/>
          </a:xfrm>
        </p:grpSpPr>
        <p:sp>
          <p:nvSpPr>
            <p:cNvPr id="649" name="Google Shape;64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8"/>
          <p:cNvGrpSpPr/>
          <p:nvPr/>
        </p:nvGrpSpPr>
        <p:grpSpPr>
          <a:xfrm>
            <a:off x="1900216" y="1300484"/>
            <a:ext cx="424095" cy="425739"/>
            <a:chOff x="1400175" y="1220787"/>
            <a:chExt cx="4473575" cy="4476750"/>
          </a:xfrm>
        </p:grpSpPr>
        <p:sp>
          <p:nvSpPr>
            <p:cNvPr id="656" name="Google Shape;65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0" name="Google Shape;660;p48"/>
          <p:cNvGrpSpPr/>
          <p:nvPr/>
        </p:nvGrpSpPr>
        <p:grpSpPr>
          <a:xfrm>
            <a:off x="1286883" y="1300539"/>
            <a:ext cx="426499" cy="425901"/>
            <a:chOff x="1649412" y="927100"/>
            <a:chExt cx="5011737" cy="5016500"/>
          </a:xfrm>
        </p:grpSpPr>
        <p:sp>
          <p:nvSpPr>
            <p:cNvPr id="661" name="Google Shape;66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4" name="Google Shape;664;p48"/>
          <p:cNvGrpSpPr/>
          <p:nvPr/>
        </p:nvGrpSpPr>
        <p:grpSpPr>
          <a:xfrm>
            <a:off x="2511223" y="1300813"/>
            <a:ext cx="425506" cy="425903"/>
            <a:chOff x="1301750" y="920750"/>
            <a:chExt cx="5095875" cy="5100637"/>
          </a:xfrm>
        </p:grpSpPr>
        <p:sp>
          <p:nvSpPr>
            <p:cNvPr id="665" name="Google Shape;66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0" name="Google Shape;670;p48"/>
          <p:cNvGrpSpPr/>
          <p:nvPr/>
        </p:nvGrpSpPr>
        <p:grpSpPr>
          <a:xfrm>
            <a:off x="4350161" y="1300697"/>
            <a:ext cx="426112" cy="426083"/>
            <a:chOff x="5732756" y="2682276"/>
            <a:chExt cx="719905" cy="719856"/>
          </a:xfrm>
        </p:grpSpPr>
        <p:sp>
          <p:nvSpPr>
            <p:cNvPr id="671" name="Google Shape;67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4" name="Google Shape;674;p48"/>
          <p:cNvGrpSpPr/>
          <p:nvPr/>
        </p:nvGrpSpPr>
        <p:grpSpPr>
          <a:xfrm>
            <a:off x="4963400" y="1300691"/>
            <a:ext cx="426118" cy="426095"/>
            <a:chOff x="6768809" y="2682265"/>
            <a:chExt cx="719915" cy="719877"/>
          </a:xfrm>
        </p:grpSpPr>
        <p:sp>
          <p:nvSpPr>
            <p:cNvPr id="675" name="Google Shape;67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5576645" y="1300719"/>
            <a:ext cx="426238" cy="426039"/>
            <a:chOff x="7804870" y="2682313"/>
            <a:chExt cx="720118" cy="719782"/>
          </a:xfrm>
        </p:grpSpPr>
        <p:sp>
          <p:nvSpPr>
            <p:cNvPr id="680" name="Google Shape;68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5" name="Google Shape;685;p48"/>
          <p:cNvGrpSpPr/>
          <p:nvPr/>
        </p:nvGrpSpPr>
        <p:grpSpPr>
          <a:xfrm>
            <a:off x="6190010" y="1300498"/>
            <a:ext cx="426754" cy="426480"/>
            <a:chOff x="8841135" y="2681940"/>
            <a:chExt cx="720990" cy="720527"/>
          </a:xfrm>
        </p:grpSpPr>
        <p:sp>
          <p:nvSpPr>
            <p:cNvPr id="686" name="Google Shape;68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2" name="Google Shape;692;p48"/>
          <p:cNvGrpSpPr/>
          <p:nvPr/>
        </p:nvGrpSpPr>
        <p:grpSpPr>
          <a:xfrm>
            <a:off x="3736324" y="1300428"/>
            <a:ext cx="425727" cy="425727"/>
            <a:chOff x="4103687" y="1439862"/>
            <a:chExt cx="3986212" cy="3986211"/>
          </a:xfrm>
        </p:grpSpPr>
        <p:sp>
          <p:nvSpPr>
            <p:cNvPr id="693" name="Google Shape;69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48"/>
          <p:cNvGrpSpPr/>
          <p:nvPr/>
        </p:nvGrpSpPr>
        <p:grpSpPr>
          <a:xfrm>
            <a:off x="6803892" y="1300723"/>
            <a:ext cx="426286" cy="426030"/>
            <a:chOff x="9878272" y="2682320"/>
            <a:chExt cx="720199" cy="719767"/>
          </a:xfrm>
        </p:grpSpPr>
        <p:sp>
          <p:nvSpPr>
            <p:cNvPr id="696" name="Google Shape;69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9" name="Google Shape;699;p48"/>
          <p:cNvGrpSpPr/>
          <p:nvPr/>
        </p:nvGrpSpPr>
        <p:grpSpPr>
          <a:xfrm>
            <a:off x="7417304" y="1300644"/>
            <a:ext cx="426187" cy="426188"/>
            <a:chOff x="10914618" y="2682187"/>
            <a:chExt cx="720033" cy="720033"/>
          </a:xfrm>
        </p:grpSpPr>
        <p:sp>
          <p:nvSpPr>
            <p:cNvPr id="700" name="Google Shape;70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48"/>
          <p:cNvGrpSpPr/>
          <p:nvPr/>
        </p:nvGrpSpPr>
        <p:grpSpPr>
          <a:xfrm>
            <a:off x="1893722" y="624388"/>
            <a:ext cx="345693" cy="426298"/>
            <a:chOff x="1582665" y="1011072"/>
            <a:chExt cx="584040" cy="720220"/>
          </a:xfrm>
        </p:grpSpPr>
        <p:sp>
          <p:nvSpPr>
            <p:cNvPr id="707" name="Google Shape;70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2" name="Google Shape;712;p48"/>
          <p:cNvGrpSpPr/>
          <p:nvPr/>
        </p:nvGrpSpPr>
        <p:grpSpPr>
          <a:xfrm>
            <a:off x="2468777" y="624407"/>
            <a:ext cx="362867" cy="426279"/>
            <a:chOff x="2554206" y="1011105"/>
            <a:chExt cx="613055" cy="720187"/>
          </a:xfrm>
        </p:grpSpPr>
        <p:sp>
          <p:nvSpPr>
            <p:cNvPr id="713" name="Google Shape;71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8"/>
          <p:cNvGrpSpPr/>
          <p:nvPr/>
        </p:nvGrpSpPr>
        <p:grpSpPr>
          <a:xfrm>
            <a:off x="6817832" y="580747"/>
            <a:ext cx="440535" cy="469939"/>
            <a:chOff x="9901824" y="937343"/>
            <a:chExt cx="744273" cy="793950"/>
          </a:xfrm>
        </p:grpSpPr>
        <p:grpSp>
          <p:nvGrpSpPr>
            <p:cNvPr id="717" name="Google Shape;71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18" name="Google Shape;71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8" name="Google Shape;72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48"/>
          <p:cNvGrpSpPr/>
          <p:nvPr/>
        </p:nvGrpSpPr>
        <p:grpSpPr>
          <a:xfrm>
            <a:off x="3061006" y="624566"/>
            <a:ext cx="353675" cy="426119"/>
            <a:chOff x="3554761" y="1011374"/>
            <a:chExt cx="597525" cy="719918"/>
          </a:xfrm>
        </p:grpSpPr>
        <p:sp>
          <p:nvSpPr>
            <p:cNvPr id="735" name="Google Shape;73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48"/>
          <p:cNvGrpSpPr/>
          <p:nvPr/>
        </p:nvGrpSpPr>
        <p:grpSpPr>
          <a:xfrm>
            <a:off x="3644042" y="624364"/>
            <a:ext cx="354523" cy="426322"/>
            <a:chOff x="4539787" y="1011032"/>
            <a:chExt cx="598958" cy="720261"/>
          </a:xfrm>
        </p:grpSpPr>
        <p:sp>
          <p:nvSpPr>
            <p:cNvPr id="740" name="Google Shape;74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5" name="Google Shape;745;p48"/>
          <p:cNvGrpSpPr/>
          <p:nvPr/>
        </p:nvGrpSpPr>
        <p:grpSpPr>
          <a:xfrm>
            <a:off x="4227927" y="624467"/>
            <a:ext cx="350853" cy="426219"/>
            <a:chOff x="5526246" y="1011207"/>
            <a:chExt cx="592758" cy="720086"/>
          </a:xfrm>
        </p:grpSpPr>
        <p:sp>
          <p:nvSpPr>
            <p:cNvPr id="746" name="Google Shape;74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48"/>
          <p:cNvGrpSpPr/>
          <p:nvPr/>
        </p:nvGrpSpPr>
        <p:grpSpPr>
          <a:xfrm>
            <a:off x="1316016" y="624461"/>
            <a:ext cx="348345" cy="426225"/>
            <a:chOff x="606645" y="1011196"/>
            <a:chExt cx="588520" cy="720096"/>
          </a:xfrm>
        </p:grpSpPr>
        <p:sp>
          <p:nvSpPr>
            <p:cNvPr id="753" name="Google Shape;75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7" name="Google Shape;757;p48"/>
          <p:cNvGrpSpPr/>
          <p:nvPr/>
        </p:nvGrpSpPr>
        <p:grpSpPr>
          <a:xfrm>
            <a:off x="7487729" y="624439"/>
            <a:ext cx="285340" cy="426247"/>
            <a:chOff x="11033597" y="1011159"/>
            <a:chExt cx="482075" cy="720133"/>
          </a:xfrm>
        </p:grpSpPr>
        <p:sp>
          <p:nvSpPr>
            <p:cNvPr id="758" name="Google Shape;75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2" name="Google Shape;762;p48"/>
          <p:cNvGrpSpPr/>
          <p:nvPr/>
        </p:nvGrpSpPr>
        <p:grpSpPr>
          <a:xfrm>
            <a:off x="6147935" y="580747"/>
            <a:ext cx="440535" cy="469939"/>
            <a:chOff x="8770051" y="937343"/>
            <a:chExt cx="744273" cy="793950"/>
          </a:xfrm>
        </p:grpSpPr>
        <p:sp>
          <p:nvSpPr>
            <p:cNvPr id="763" name="Google Shape;76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8" name="Google Shape;76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769" name="Google Shape;76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77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9" name="Google Shape;779;p48"/>
          <p:cNvGrpSpPr/>
          <p:nvPr/>
        </p:nvGrpSpPr>
        <p:grpSpPr>
          <a:xfrm>
            <a:off x="4808142" y="580747"/>
            <a:ext cx="440535" cy="469939"/>
            <a:chOff x="6506504" y="937343"/>
            <a:chExt cx="744273" cy="793950"/>
          </a:xfrm>
        </p:grpSpPr>
        <p:sp>
          <p:nvSpPr>
            <p:cNvPr id="780" name="Google Shape;78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3" name="Google Shape;78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784" name="Google Shape;78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94" name="Google Shape;794;p48"/>
          <p:cNvGrpSpPr/>
          <p:nvPr/>
        </p:nvGrpSpPr>
        <p:grpSpPr>
          <a:xfrm>
            <a:off x="5478039" y="580747"/>
            <a:ext cx="440535" cy="469939"/>
            <a:chOff x="7638277" y="937343"/>
            <a:chExt cx="744273" cy="793950"/>
          </a:xfrm>
        </p:grpSpPr>
        <p:sp>
          <p:nvSpPr>
            <p:cNvPr id="795" name="Google Shape;79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00" name="Google Shape;80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0" name="Google Shape;810;p48"/>
          <p:cNvGrpSpPr/>
          <p:nvPr/>
        </p:nvGrpSpPr>
        <p:grpSpPr>
          <a:xfrm>
            <a:off x="3125843" y="2674442"/>
            <a:ext cx="426263" cy="383218"/>
            <a:chOff x="3778727" y="4460423"/>
            <a:chExt cx="720160" cy="647438"/>
          </a:xfrm>
        </p:grpSpPr>
        <p:sp>
          <p:nvSpPr>
            <p:cNvPr id="811" name="Google Shape;81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8" name="Google Shape;818;p48"/>
          <p:cNvGrpSpPr/>
          <p:nvPr/>
        </p:nvGrpSpPr>
        <p:grpSpPr>
          <a:xfrm>
            <a:off x="1286923" y="2660171"/>
            <a:ext cx="426168" cy="411761"/>
            <a:chOff x="557494" y="4436312"/>
            <a:chExt cx="720000" cy="695660"/>
          </a:xfrm>
        </p:grpSpPr>
        <p:sp>
          <p:nvSpPr>
            <p:cNvPr id="819" name="Google Shape;81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48"/>
          <p:cNvGrpSpPr/>
          <p:nvPr/>
        </p:nvGrpSpPr>
        <p:grpSpPr>
          <a:xfrm>
            <a:off x="4351819" y="2652914"/>
            <a:ext cx="426314" cy="426275"/>
            <a:chOff x="5926265" y="4424051"/>
            <a:chExt cx="720246" cy="720181"/>
          </a:xfrm>
        </p:grpSpPr>
        <p:sp>
          <p:nvSpPr>
            <p:cNvPr id="824" name="Google Shape;82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8" name="Google Shape;828;p48"/>
          <p:cNvGrpSpPr/>
          <p:nvPr/>
        </p:nvGrpSpPr>
        <p:grpSpPr>
          <a:xfrm>
            <a:off x="1899844" y="2671612"/>
            <a:ext cx="426168" cy="388879"/>
            <a:chOff x="1631150" y="4455641"/>
            <a:chExt cx="720000" cy="657002"/>
          </a:xfrm>
        </p:grpSpPr>
        <p:sp>
          <p:nvSpPr>
            <p:cNvPr id="829" name="Google Shape;82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48"/>
          <p:cNvGrpSpPr/>
          <p:nvPr/>
        </p:nvGrpSpPr>
        <p:grpSpPr>
          <a:xfrm>
            <a:off x="2512807" y="2671053"/>
            <a:ext cx="426168" cy="389997"/>
            <a:chOff x="2704878" y="4454697"/>
            <a:chExt cx="720000" cy="658889"/>
          </a:xfrm>
        </p:grpSpPr>
        <p:sp>
          <p:nvSpPr>
            <p:cNvPr id="835" name="Google Shape;83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48"/>
          <p:cNvGrpSpPr/>
          <p:nvPr/>
        </p:nvGrpSpPr>
        <p:grpSpPr>
          <a:xfrm>
            <a:off x="3738940" y="2672926"/>
            <a:ext cx="426043" cy="386251"/>
            <a:chOff x="4852681" y="4457861"/>
            <a:chExt cx="719788" cy="652561"/>
          </a:xfrm>
        </p:grpSpPr>
        <p:sp>
          <p:nvSpPr>
            <p:cNvPr id="842" name="Google Shape;84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8"/>
          <p:cNvGrpSpPr/>
          <p:nvPr/>
        </p:nvGrpSpPr>
        <p:grpSpPr>
          <a:xfrm>
            <a:off x="4964968" y="2663781"/>
            <a:ext cx="426300" cy="404542"/>
            <a:chOff x="7000306" y="4442411"/>
            <a:chExt cx="720224" cy="683463"/>
          </a:xfrm>
        </p:grpSpPr>
        <p:sp>
          <p:nvSpPr>
            <p:cNvPr id="846" name="Google Shape;84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1" name="Google Shape;851;p48"/>
          <p:cNvGrpSpPr/>
          <p:nvPr/>
        </p:nvGrpSpPr>
        <p:grpSpPr>
          <a:xfrm>
            <a:off x="5578104" y="2661675"/>
            <a:ext cx="426263" cy="408754"/>
            <a:chOff x="8074325" y="4438852"/>
            <a:chExt cx="720160" cy="690579"/>
          </a:xfrm>
        </p:grpSpPr>
        <p:sp>
          <p:nvSpPr>
            <p:cNvPr id="852" name="Google Shape;85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8"/>
          <p:cNvGrpSpPr/>
          <p:nvPr/>
        </p:nvGrpSpPr>
        <p:grpSpPr>
          <a:xfrm>
            <a:off x="6804308" y="2675014"/>
            <a:ext cx="426119" cy="382072"/>
            <a:chOff x="9878975" y="4425243"/>
            <a:chExt cx="719918" cy="645502"/>
          </a:xfrm>
        </p:grpSpPr>
        <p:sp>
          <p:nvSpPr>
            <p:cNvPr id="859" name="Google Shape;85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48"/>
          <p:cNvGrpSpPr/>
          <p:nvPr/>
        </p:nvGrpSpPr>
        <p:grpSpPr>
          <a:xfrm>
            <a:off x="7417261" y="2664304"/>
            <a:ext cx="426269" cy="403491"/>
            <a:chOff x="10914544" y="4407150"/>
            <a:chExt cx="720170" cy="681687"/>
          </a:xfrm>
        </p:grpSpPr>
        <p:sp>
          <p:nvSpPr>
            <p:cNvPr id="863" name="Google Shape;86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6191187" y="2672064"/>
            <a:ext cx="426287" cy="387972"/>
            <a:chOff x="8843122" y="4420259"/>
            <a:chExt cx="720202" cy="655469"/>
          </a:xfrm>
        </p:grpSpPr>
        <p:sp>
          <p:nvSpPr>
            <p:cNvPr id="868" name="Google Shape;86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48"/>
          <p:cNvGrpSpPr/>
          <p:nvPr/>
        </p:nvGrpSpPr>
        <p:grpSpPr>
          <a:xfrm>
            <a:off x="3134037" y="2001335"/>
            <a:ext cx="426294" cy="377245"/>
            <a:chOff x="1510757" y="3225422"/>
            <a:chExt cx="720214" cy="637347"/>
          </a:xfrm>
        </p:grpSpPr>
        <p:sp>
          <p:nvSpPr>
            <p:cNvPr id="875" name="Google Shape;87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8"/>
          <p:cNvGrpSpPr/>
          <p:nvPr/>
        </p:nvGrpSpPr>
        <p:grpSpPr>
          <a:xfrm>
            <a:off x="3795158" y="2018087"/>
            <a:ext cx="426252" cy="343740"/>
            <a:chOff x="2595501" y="3253725"/>
            <a:chExt cx="720141" cy="580739"/>
          </a:xfrm>
        </p:grpSpPr>
        <p:sp>
          <p:nvSpPr>
            <p:cNvPr id="883" name="Google Shape;88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5117295" y="1976940"/>
            <a:ext cx="424446" cy="426035"/>
            <a:chOff x="4764809" y="3184208"/>
            <a:chExt cx="717090" cy="719775"/>
          </a:xfrm>
        </p:grpSpPr>
        <p:sp>
          <p:nvSpPr>
            <p:cNvPr id="888" name="Google Shape;88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48"/>
          <p:cNvGrpSpPr/>
          <p:nvPr/>
        </p:nvGrpSpPr>
        <p:grpSpPr>
          <a:xfrm>
            <a:off x="4456237" y="2004636"/>
            <a:ext cx="426231" cy="370642"/>
            <a:chOff x="3680173" y="3231000"/>
            <a:chExt cx="720106" cy="626190"/>
          </a:xfrm>
        </p:grpSpPr>
        <p:sp>
          <p:nvSpPr>
            <p:cNvPr id="892" name="Google Shape;89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5" name="Google Shape;895;p48"/>
          <p:cNvGrpSpPr/>
          <p:nvPr/>
        </p:nvGrpSpPr>
        <p:grpSpPr>
          <a:xfrm>
            <a:off x="6437608" y="1976902"/>
            <a:ext cx="423876" cy="426111"/>
            <a:chOff x="6931035" y="3184144"/>
            <a:chExt cx="716128" cy="719903"/>
          </a:xfrm>
        </p:grpSpPr>
        <p:sp>
          <p:nvSpPr>
            <p:cNvPr id="896" name="Google Shape;89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48"/>
          <p:cNvGrpSpPr/>
          <p:nvPr/>
        </p:nvGrpSpPr>
        <p:grpSpPr>
          <a:xfrm>
            <a:off x="5776568" y="1976857"/>
            <a:ext cx="426213" cy="426200"/>
            <a:chOff x="5846429" y="3184067"/>
            <a:chExt cx="720076" cy="720055"/>
          </a:xfrm>
        </p:grpSpPr>
        <p:sp>
          <p:nvSpPr>
            <p:cNvPr id="901" name="Google Shape;90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8"/>
          <p:cNvGrpSpPr/>
          <p:nvPr/>
        </p:nvGrpSpPr>
        <p:grpSpPr>
          <a:xfrm>
            <a:off x="2608808" y="1976804"/>
            <a:ext cx="290402" cy="426306"/>
            <a:chOff x="655600" y="3183978"/>
            <a:chExt cx="490627" cy="720234"/>
          </a:xfrm>
        </p:grpSpPr>
        <p:sp>
          <p:nvSpPr>
            <p:cNvPr id="906" name="Google Shape;90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8"/>
          <p:cNvGrpSpPr/>
          <p:nvPr/>
        </p:nvGrpSpPr>
        <p:grpSpPr>
          <a:xfrm>
            <a:off x="7096311" y="1976915"/>
            <a:ext cx="181477" cy="426084"/>
            <a:chOff x="8011692" y="3184166"/>
            <a:chExt cx="306600" cy="719859"/>
          </a:xfrm>
        </p:grpSpPr>
        <p:sp>
          <p:nvSpPr>
            <p:cNvPr id="912" name="Google Shape;91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7512086" y="1976688"/>
            <a:ext cx="235414" cy="426025"/>
            <a:chOff x="4556125" y="630237"/>
            <a:chExt cx="3081338" cy="5568950"/>
          </a:xfrm>
        </p:grpSpPr>
        <p:sp>
          <p:nvSpPr>
            <p:cNvPr id="919" name="Google Shape;91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1947833" y="1976867"/>
            <a:ext cx="426252" cy="426184"/>
            <a:chOff x="1674084" y="3214987"/>
            <a:chExt cx="720142" cy="720027"/>
          </a:xfrm>
        </p:grpSpPr>
        <p:sp>
          <p:nvSpPr>
            <p:cNvPr id="927" name="Google Shape;92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>
            <a:off x="1286933" y="1976830"/>
            <a:ext cx="426071" cy="426257"/>
            <a:chOff x="557511" y="3214925"/>
            <a:chExt cx="719836" cy="720150"/>
          </a:xfrm>
        </p:grpSpPr>
        <p:sp>
          <p:nvSpPr>
            <p:cNvPr id="940" name="Google Shape;94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8"/>
          <p:cNvGrpSpPr/>
          <p:nvPr/>
        </p:nvGrpSpPr>
        <p:grpSpPr>
          <a:xfrm>
            <a:off x="1233275" y="3350297"/>
            <a:ext cx="426383" cy="382967"/>
            <a:chOff x="1147762" y="1131887"/>
            <a:chExt cx="5137150" cy="4619626"/>
          </a:xfrm>
        </p:grpSpPr>
        <p:sp>
          <p:nvSpPr>
            <p:cNvPr id="945" name="Google Shape;94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48"/>
          <p:cNvGrpSpPr/>
          <p:nvPr/>
        </p:nvGrpSpPr>
        <p:grpSpPr>
          <a:xfrm>
            <a:off x="1995778" y="3344171"/>
            <a:ext cx="426622" cy="394975"/>
            <a:chOff x="1570037" y="1341437"/>
            <a:chExt cx="4943475" cy="4576762"/>
          </a:xfrm>
        </p:grpSpPr>
        <p:sp>
          <p:nvSpPr>
            <p:cNvPr id="949" name="Google Shape;94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48"/>
          <p:cNvGrpSpPr/>
          <p:nvPr/>
        </p:nvGrpSpPr>
        <p:grpSpPr>
          <a:xfrm>
            <a:off x="4372210" y="3329012"/>
            <a:ext cx="422010" cy="426207"/>
            <a:chOff x="5770007" y="5489899"/>
            <a:chExt cx="712976" cy="720067"/>
          </a:xfrm>
        </p:grpSpPr>
        <p:sp>
          <p:nvSpPr>
            <p:cNvPr id="956" name="Google Shape;95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5130292" y="3350497"/>
            <a:ext cx="426140" cy="383276"/>
            <a:chOff x="7050768" y="5526199"/>
            <a:chExt cx="719953" cy="647534"/>
          </a:xfrm>
        </p:grpSpPr>
        <p:sp>
          <p:nvSpPr>
            <p:cNvPr id="965" name="Google Shape;96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8"/>
          <p:cNvGrpSpPr/>
          <p:nvPr/>
        </p:nvGrpSpPr>
        <p:grpSpPr>
          <a:xfrm>
            <a:off x="6655000" y="3350565"/>
            <a:ext cx="426169" cy="383111"/>
            <a:chOff x="9626723" y="5526313"/>
            <a:chExt cx="720002" cy="647256"/>
          </a:xfrm>
        </p:grpSpPr>
        <p:sp>
          <p:nvSpPr>
            <p:cNvPr id="978" name="Google Shape;97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8"/>
          <p:cNvGrpSpPr/>
          <p:nvPr/>
        </p:nvGrpSpPr>
        <p:grpSpPr>
          <a:xfrm>
            <a:off x="7417337" y="3328989"/>
            <a:ext cx="426074" cy="426228"/>
            <a:chOff x="10914672" y="5489861"/>
            <a:chExt cx="719842" cy="720102"/>
          </a:xfrm>
        </p:grpSpPr>
        <p:sp>
          <p:nvSpPr>
            <p:cNvPr id="991" name="Google Shape;99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48"/>
          <p:cNvGrpSpPr/>
          <p:nvPr/>
        </p:nvGrpSpPr>
        <p:grpSpPr>
          <a:xfrm>
            <a:off x="5892606" y="3338804"/>
            <a:ext cx="426302" cy="406628"/>
            <a:chOff x="8338678" y="5506443"/>
            <a:chExt cx="720227" cy="686988"/>
          </a:xfrm>
        </p:grpSpPr>
        <p:sp>
          <p:nvSpPr>
            <p:cNvPr id="1004" name="Google Shape;100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2757789" y="3391004"/>
            <a:ext cx="1278298" cy="302198"/>
            <a:chOff x="3042485" y="5594633"/>
            <a:chExt cx="2159652" cy="510557"/>
          </a:xfrm>
        </p:grpSpPr>
        <p:sp>
          <p:nvSpPr>
            <p:cNvPr id="1011" name="Google Shape;101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8"/>
          <p:cNvGrpSpPr/>
          <p:nvPr/>
        </p:nvGrpSpPr>
        <p:grpSpPr>
          <a:xfrm>
            <a:off x="1995628" y="4006566"/>
            <a:ext cx="426245" cy="423578"/>
            <a:chOff x="1442627" y="5710929"/>
            <a:chExt cx="594318" cy="590600"/>
          </a:xfrm>
        </p:grpSpPr>
        <p:sp>
          <p:nvSpPr>
            <p:cNvPr id="1027" name="Google Shape;102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8"/>
          <p:cNvGrpSpPr/>
          <p:nvPr/>
        </p:nvGrpSpPr>
        <p:grpSpPr>
          <a:xfrm>
            <a:off x="6689801" y="4005206"/>
            <a:ext cx="356738" cy="426295"/>
            <a:chOff x="8095060" y="5664590"/>
            <a:chExt cx="497404" cy="594389"/>
          </a:xfrm>
        </p:grpSpPr>
        <p:grpSp>
          <p:nvGrpSpPr>
            <p:cNvPr id="1032" name="Google Shape;1032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33" name="Google Shape;1033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6" name="Google Shape;1036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37" name="Google Shape;1037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0" name="Google Shape;1040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41" name="Google Shape;1041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4" name="Google Shape;1044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45" name="Google Shape;1045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8" name="Google Shape;1048;p48"/>
          <p:cNvGrpSpPr/>
          <p:nvPr/>
        </p:nvGrpSpPr>
        <p:grpSpPr>
          <a:xfrm>
            <a:off x="2943959" y="4005234"/>
            <a:ext cx="532796" cy="426240"/>
            <a:chOff x="4607809" y="5664627"/>
            <a:chExt cx="742883" cy="594312"/>
          </a:xfrm>
        </p:grpSpPr>
        <p:sp>
          <p:nvSpPr>
            <p:cNvPr id="1049" name="Google Shape;1049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8"/>
          <p:cNvGrpSpPr/>
          <p:nvPr/>
        </p:nvGrpSpPr>
        <p:grpSpPr>
          <a:xfrm>
            <a:off x="3998676" y="4005288"/>
            <a:ext cx="1032639" cy="426132"/>
            <a:chOff x="2571250" y="5664711"/>
            <a:chExt cx="1439820" cy="594160"/>
          </a:xfrm>
        </p:grpSpPr>
        <p:sp>
          <p:nvSpPr>
            <p:cNvPr id="1058" name="Google Shape;1058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2" name="Google Shape;1082;p48"/>
          <p:cNvGrpSpPr/>
          <p:nvPr/>
        </p:nvGrpSpPr>
        <p:grpSpPr>
          <a:xfrm>
            <a:off x="5553393" y="4005089"/>
            <a:ext cx="614373" cy="426529"/>
            <a:chOff x="6332670" y="5663946"/>
            <a:chExt cx="856627" cy="594715"/>
          </a:xfrm>
        </p:grpSpPr>
        <p:grpSp>
          <p:nvGrpSpPr>
            <p:cNvPr id="1083" name="Google Shape;1083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084" name="Google Shape;1084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6" name="Google Shape;1086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087" name="Google Shape;108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090" name="Google Shape;109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92" name="Google Shape;1092;p48"/>
          <p:cNvSpPr txBox="1"/>
          <p:nvPr>
            <p:ph type="title"/>
          </p:nvPr>
        </p:nvSpPr>
        <p:spPr>
          <a:xfrm>
            <a:off x="855300" y="0"/>
            <a:ext cx="7433400" cy="4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093" name="Google Shape;1093;p4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You can also use any emoji as an icon!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And of course it resizes without losing quality.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099" name="Google Shape;1099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434343"/>
                </a:highlight>
                <a:latin typeface="Sniglet"/>
                <a:ea typeface="Sniglet"/>
                <a:cs typeface="Sniglet"/>
                <a:sym typeface="Snigle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434343"/>
              </a:highlight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00" name="Google Shape;1100;p4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Google Shape;1105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07" name="Google Shape;1107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08" name="Google Shape;1108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09" name="Google Shape;1109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0" name="Google Shape;1110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1" name="Google Shape;1111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12" name="Google Shape;1112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4" name="Google Shape;1114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15" name="Google Shape;1115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6" name="Google Shape;1116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17" name="Google Shape;1117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18" name="Google Shape;1118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19" name="Google Shape;1119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1821550" y="1811950"/>
            <a:ext cx="5500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1821550" y="2840054"/>
            <a:ext cx="5500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1911901" y="1466349"/>
            <a:ext cx="717689" cy="628875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441675" y="1857000"/>
            <a:ext cx="6260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+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4294967295" type="ctrTitle"/>
          </p:nvPr>
        </p:nvSpPr>
        <p:spPr>
          <a:xfrm>
            <a:off x="2107550" y="2573950"/>
            <a:ext cx="4929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94" name="Google Shape;94;p18"/>
          <p:cNvSpPr txBox="1"/>
          <p:nvPr>
            <p:ph idx="4294967295" type="subTitle"/>
          </p:nvPr>
        </p:nvSpPr>
        <p:spPr>
          <a:xfrm>
            <a:off x="2107450" y="3487750"/>
            <a:ext cx="4929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95" name="Google Shape;95;p18"/>
          <p:cNvSpPr/>
          <p:nvPr/>
        </p:nvSpPr>
        <p:spPr>
          <a:xfrm>
            <a:off x="4469317" y="914747"/>
            <a:ext cx="1404621" cy="1423364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 rot="1472950">
            <a:off x="3192176" y="1625407"/>
            <a:ext cx="821233" cy="79996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197645" y="778725"/>
            <a:ext cx="359546" cy="349386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 rot="2487373">
            <a:off x="3966417" y="2364057"/>
            <a:ext cx="255795" cy="24856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4" name="Google Shape;114;p20"/>
          <p:cNvSpPr txBox="1"/>
          <p:nvPr>
            <p:ph idx="2" type="body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5" name="Google Shape;115;p20"/>
          <p:cNvSpPr txBox="1"/>
          <p:nvPr>
            <p:ph idx="3" type="body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