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embeddedFontLst>
    <p:embeddedFont>
      <p:font typeface="Montserrat"/>
      <p:regular r:id="rId46"/>
      <p:bold r:id="rId47"/>
      <p:italic r:id="rId48"/>
      <p:boldItalic r:id="rId49"/>
    </p:embeddedFont>
    <p:embeddedFont>
      <p:font typeface="Karla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430FC04-E60C-445B-9C84-749C2441B467}">
  <a:tblStyle styleId="{E430FC04-E60C-445B-9C84-749C2441B4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22F8888-6F45-44FD-ABB7-5584A37B892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regular.fntdata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italic.fntdata"/><Relationship Id="rId47" Type="http://schemas.openxmlformats.org/officeDocument/2006/relationships/font" Target="fonts/Montserrat-bold.fntdata"/><Relationship Id="rId49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Karla-bold.fntdata"/><Relationship Id="rId50" Type="http://schemas.openxmlformats.org/officeDocument/2006/relationships/font" Target="fonts/Karla-regular.fntdata"/><Relationship Id="rId53" Type="http://schemas.openxmlformats.org/officeDocument/2006/relationships/font" Target="fonts/Karla-boldItalic.fntdata"/><Relationship Id="rId52" Type="http://schemas.openxmlformats.org/officeDocument/2006/relationships/font" Target="fonts/Karla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2907688f_4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2907688f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bc97b11d82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bc97b11d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bc97b11d82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bc97b11d8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bc97b11d82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bc97b11d82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bc97b11d82_0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bc97b11d82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bc97b11d82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bc97b11d82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bc97b11d82_0_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bc97b11d82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bc97b11d82_0_1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bc97b11d82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bc97b11d82_0_1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bc97b11d82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bc97b11d82_0_18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bc97b11d82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bc97b11d82_0_2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bc97b11d82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77a498a6c2_15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9" name="Google Shape;1179;g77a498a6c2_1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7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g13525a2c0e_308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9" name="Google Shape;1629;g13525a2c0e_30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4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606b707fd3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606b707fd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892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967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648300" y="3175950"/>
            <a:ext cx="3530700" cy="118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3" name="Google Shape;63;p11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41000" y="4025300"/>
            <a:ext cx="78459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2000"/>
              <a:buNone/>
              <a:defRPr/>
            </a:lvl1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8" name="Google Shape;68;p12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" name="Google Shape;69;p1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">
  <p:cSld name="BLANK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1892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5" name="Google Shape;15;p3"/>
          <p:cNvSpPr/>
          <p:nvPr/>
        </p:nvSpPr>
        <p:spPr>
          <a:xfrm>
            <a:off x="-967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648300" y="1354750"/>
            <a:ext cx="3522300" cy="298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6724950" y="3265700"/>
            <a:ext cx="1906200" cy="103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1_2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1892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0" name="Google Shape;20;p4"/>
          <p:cNvSpPr/>
          <p:nvPr/>
        </p:nvSpPr>
        <p:spPr>
          <a:xfrm>
            <a:off x="-9675" y="-9675"/>
            <a:ext cx="5276875" cy="5167075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ig image">
  <p:cSld name="TITLE_1_2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209250" y="-9675"/>
            <a:ext cx="3076750" cy="5167075"/>
          </a:xfrm>
          <a:custGeom>
            <a:rect b="b" l="l" r="r" t="t"/>
            <a:pathLst>
              <a:path extrusionOk="0" h="206683" w="12307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6" name="Google Shape;26;p5"/>
          <p:cNvSpPr/>
          <p:nvPr/>
        </p:nvSpPr>
        <p:spPr>
          <a:xfrm>
            <a:off x="-19350" y="-9675"/>
            <a:ext cx="3076750" cy="5167075"/>
          </a:xfrm>
          <a:custGeom>
            <a:rect b="b" l="l" r="r" t="t"/>
            <a:pathLst>
              <a:path extrusionOk="0" h="206683" w="12307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1" name="Google Shape;31;p6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" name="Google Shape;32;p6"/>
          <p:cNvSpPr txBox="1"/>
          <p:nvPr/>
        </p:nvSpPr>
        <p:spPr>
          <a:xfrm>
            <a:off x="799645" y="697675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CCCCCC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12000">
              <a:solidFill>
                <a:srgbClr val="CCCC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838250" y="16573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Char char="▸"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7" name="Google Shape;37;p7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3" name="Google Shape;43;p8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body"/>
          </p:nvPr>
        </p:nvSpPr>
        <p:spPr>
          <a:xfrm>
            <a:off x="841001" y="1578025"/>
            <a:ext cx="2671800" cy="24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body"/>
          </p:nvPr>
        </p:nvSpPr>
        <p:spPr>
          <a:xfrm>
            <a:off x="3673842" y="1578025"/>
            <a:ext cx="2671800" cy="24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0" name="Google Shape;50;p9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1" name="Google Shape;51;p9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" type="body"/>
          </p:nvPr>
        </p:nvSpPr>
        <p:spPr>
          <a:xfrm>
            <a:off x="841000" y="1600975"/>
            <a:ext cx="20949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3043281" y="1600975"/>
            <a:ext cx="20949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4" name="Google Shape;54;p9"/>
          <p:cNvSpPr txBox="1"/>
          <p:nvPr>
            <p:ph idx="3" type="body"/>
          </p:nvPr>
        </p:nvSpPr>
        <p:spPr>
          <a:xfrm>
            <a:off x="5245562" y="1600975"/>
            <a:ext cx="20949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22860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8" name="Google Shape;58;p10"/>
          <p:cNvSpPr/>
          <p:nvPr/>
        </p:nvSpPr>
        <p:spPr>
          <a:xfrm>
            <a:off x="0" y="-10437"/>
            <a:ext cx="8229315" cy="5164387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9" name="Google Shape;59;p10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741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352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deathtothestockphoto.com/" TargetMode="External"/><Relationship Id="rId5" Type="http://schemas.openxmlformats.org/officeDocument/2006/relationships/hyperlink" Target="http://deathtothestockphoto.com/wp-content/uploads/DeathtotheStockPhoto-License.pdf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fontsquirrel.com/fonts/montserrat" TargetMode="External"/><Relationship Id="rId4" Type="http://schemas.openxmlformats.org/officeDocument/2006/relationships/hyperlink" Target="https://www.fontsquirrel.com/fonts/karla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.jpg"/><Relationship Id="rId4" Type="http://schemas.openxmlformats.org/officeDocument/2006/relationships/image" Target="../media/image9.jpg"/><Relationship Id="rId5" Type="http://schemas.openxmlformats.org/officeDocument/2006/relationships/image" Target="../media/image6.jpg"/><Relationship Id="rId6" Type="http://schemas.openxmlformats.org/officeDocument/2006/relationships/image" Target="../media/image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CD4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ctrTitle"/>
          </p:nvPr>
        </p:nvSpPr>
        <p:spPr>
          <a:xfrm>
            <a:off x="648300" y="3175950"/>
            <a:ext cx="4229100" cy="118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</a:t>
            </a:r>
            <a:r>
              <a:rPr lang="en">
                <a:solidFill>
                  <a:srgbClr val="00BCD4"/>
                </a:solidFill>
              </a:rPr>
              <a:t>PRESENTATION </a:t>
            </a:r>
            <a:r>
              <a:rPr lang="en"/>
              <a:t>TITLE</a:t>
            </a:r>
            <a:endParaRPr/>
          </a:p>
        </p:txBody>
      </p:sp>
      <p:grpSp>
        <p:nvGrpSpPr>
          <p:cNvPr id="77" name="Google Shape;77;p14"/>
          <p:cNvGrpSpPr/>
          <p:nvPr/>
        </p:nvGrpSpPr>
        <p:grpSpPr>
          <a:xfrm>
            <a:off x="742745" y="2072179"/>
            <a:ext cx="502625" cy="446586"/>
            <a:chOff x="5292575" y="3681900"/>
            <a:chExt cx="420150" cy="373275"/>
          </a:xfrm>
        </p:grpSpPr>
        <p:sp>
          <p:nvSpPr>
            <p:cNvPr id="78" name="Google Shape;78;p14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/>
          <p:nvPr>
            <p:ph type="title"/>
          </p:nvPr>
        </p:nvSpPr>
        <p:spPr>
          <a:xfrm>
            <a:off x="838301" y="1960300"/>
            <a:ext cx="26439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>
                <a:solidFill>
                  <a:srgbClr val="607D8B"/>
                </a:solidFill>
              </a:rPr>
              <a:t>PICTURE</a:t>
            </a:r>
            <a:r>
              <a:rPr lang="en"/>
              <a:t> IS WORTH A THOUSAND WORDS</a:t>
            </a:r>
            <a:endParaRPr/>
          </a:p>
        </p:txBody>
      </p:sp>
      <p:sp>
        <p:nvSpPr>
          <p:cNvPr id="180" name="Google Shape;180;p23"/>
          <p:cNvSpPr txBox="1"/>
          <p:nvPr>
            <p:ph idx="1" type="body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grpSp>
        <p:nvGrpSpPr>
          <p:cNvPr id="181" name="Google Shape;181;p23"/>
          <p:cNvGrpSpPr/>
          <p:nvPr/>
        </p:nvGrpSpPr>
        <p:grpSpPr>
          <a:xfrm>
            <a:off x="318378" y="915326"/>
            <a:ext cx="429606" cy="377755"/>
            <a:chOff x="1929775" y="320925"/>
            <a:chExt cx="423800" cy="372650"/>
          </a:xfrm>
        </p:grpSpPr>
        <p:sp>
          <p:nvSpPr>
            <p:cNvPr id="182" name="Google Shape;182;p23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3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7" name="Google Shape;187;p2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/>
          <p:nvPr>
            <p:ph type="title"/>
          </p:nvPr>
        </p:nvSpPr>
        <p:spPr>
          <a:xfrm>
            <a:off x="381100" y="2798525"/>
            <a:ext cx="1870500" cy="18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WANT </a:t>
            </a:r>
            <a:r>
              <a:rPr lang="en">
                <a:solidFill>
                  <a:srgbClr val="607D8B"/>
                </a:solidFill>
              </a:rPr>
              <a:t>BIG</a:t>
            </a:r>
            <a:r>
              <a:rPr lang="en"/>
              <a:t> IMPACT?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solidFill>
                  <a:srgbClr val="607D8B"/>
                </a:solidFill>
                <a:latin typeface="Karla"/>
                <a:ea typeface="Karla"/>
                <a:cs typeface="Karla"/>
                <a:sym typeface="Karla"/>
              </a:rPr>
              <a:t>Use big image.</a:t>
            </a:r>
            <a:endParaRPr>
              <a:solidFill>
                <a:srgbClr val="607D8B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3" name="Google Shape;193;p2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3AB7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/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</a:t>
            </a:r>
            <a:r>
              <a:rPr lang="en">
                <a:solidFill>
                  <a:srgbClr val="673AB7"/>
                </a:solidFill>
              </a:rPr>
              <a:t>EXPLAIN</a:t>
            </a:r>
            <a:r>
              <a:rPr lang="en"/>
              <a:t> YOUR IDEAS</a:t>
            </a:r>
            <a:endParaRPr/>
          </a:p>
        </p:txBody>
      </p:sp>
      <p:sp>
        <p:nvSpPr>
          <p:cNvPr id="199" name="Google Shape;199;p25"/>
          <p:cNvSpPr/>
          <p:nvPr/>
        </p:nvSpPr>
        <p:spPr>
          <a:xfrm>
            <a:off x="3149700" y="1505250"/>
            <a:ext cx="2133000" cy="2133000"/>
          </a:xfrm>
          <a:prstGeom prst="ellipse">
            <a:avLst/>
          </a:prstGeom>
          <a:solidFill>
            <a:srgbClr val="000000">
              <a:alpha val="7310"/>
            </a:srgbClr>
          </a:solidFill>
          <a:ln cap="flat" cmpd="sng" w="3810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WHITE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6489150" y="1505250"/>
            <a:ext cx="2133000" cy="2133000"/>
          </a:xfrm>
          <a:prstGeom prst="ellipse">
            <a:avLst/>
          </a:prstGeom>
          <a:solidFill>
            <a:srgbClr val="000000">
              <a:alpha val="7310"/>
            </a:srgbClr>
          </a:solidFill>
          <a:ln cap="flat" cmpd="sng" w="3810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BLACK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25"/>
          <p:cNvSpPr/>
          <p:nvPr/>
        </p:nvSpPr>
        <p:spPr>
          <a:xfrm>
            <a:off x="4819425" y="1505250"/>
            <a:ext cx="2133000" cy="2133000"/>
          </a:xfrm>
          <a:prstGeom prst="ellipse">
            <a:avLst/>
          </a:prstGeom>
          <a:solidFill>
            <a:srgbClr val="000000">
              <a:alpha val="7310"/>
            </a:srgbClr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GRAY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02" name="Google Shape;202;p25"/>
          <p:cNvGrpSpPr/>
          <p:nvPr/>
        </p:nvGrpSpPr>
        <p:grpSpPr>
          <a:xfrm>
            <a:off x="726863" y="1742360"/>
            <a:ext cx="453641" cy="447356"/>
            <a:chOff x="3292425" y="3664250"/>
            <a:chExt cx="397025" cy="391525"/>
          </a:xfrm>
        </p:grpSpPr>
        <p:sp>
          <p:nvSpPr>
            <p:cNvPr id="203" name="Google Shape;203;p25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6" name="Google Shape;206;p2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3AB7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/>
          <p:nvPr>
            <p:ph type="title"/>
          </p:nvPr>
        </p:nvSpPr>
        <p:spPr>
          <a:xfrm>
            <a:off x="788850" y="666525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 USE </a:t>
            </a:r>
            <a:r>
              <a:rPr lang="en">
                <a:solidFill>
                  <a:srgbClr val="673AB7"/>
                </a:solidFill>
              </a:rPr>
              <a:t>DIAGRAMS</a:t>
            </a:r>
            <a:r>
              <a:rPr lang="en"/>
              <a:t> TO EXPLAIN COMPLEX IDEAS</a:t>
            </a:r>
            <a:endParaRPr/>
          </a:p>
        </p:txBody>
      </p:sp>
      <p:sp>
        <p:nvSpPr>
          <p:cNvPr id="212" name="Google Shape;212;p2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3" name="Google Shape;213;p26"/>
          <p:cNvSpPr/>
          <p:nvPr/>
        </p:nvSpPr>
        <p:spPr>
          <a:xfrm>
            <a:off x="2154500" y="1318142"/>
            <a:ext cx="2540100" cy="2540100"/>
          </a:xfrm>
          <a:prstGeom prst="donut">
            <a:avLst>
              <a:gd fmla="val 160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9D9D9"/>
              </a:solidFill>
            </a:endParaRPr>
          </a:p>
        </p:txBody>
      </p:sp>
      <p:grpSp>
        <p:nvGrpSpPr>
          <p:cNvPr id="214" name="Google Shape;214;p26"/>
          <p:cNvGrpSpPr/>
          <p:nvPr/>
        </p:nvGrpSpPr>
        <p:grpSpPr>
          <a:xfrm>
            <a:off x="537836" y="1467524"/>
            <a:ext cx="1931633" cy="669600"/>
            <a:chOff x="1680836" y="1315124"/>
            <a:chExt cx="1931633" cy="669600"/>
          </a:xfrm>
        </p:grpSpPr>
        <p:cxnSp>
          <p:nvCxnSpPr>
            <p:cNvPr id="215" name="Google Shape;215;p26"/>
            <p:cNvCxnSpPr/>
            <p:nvPr/>
          </p:nvCxnSpPr>
          <p:spPr>
            <a:xfrm>
              <a:off x="3178969" y="1638300"/>
              <a:ext cx="433500" cy="252300"/>
            </a:xfrm>
            <a:prstGeom prst="straightConnector1">
              <a:avLst/>
            </a:prstGeom>
            <a:noFill/>
            <a:ln cap="flat" cmpd="sng" w="19050">
              <a:solidFill>
                <a:srgbClr val="673AB7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216" name="Google Shape;216;p26"/>
            <p:cNvSpPr txBox="1"/>
            <p:nvPr/>
          </p:nvSpPr>
          <p:spPr>
            <a:xfrm>
              <a:off x="1680836" y="1315124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LOREM 3</a:t>
              </a:r>
              <a:endParaRPr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Vestibulum nec congue tempus lorem ipsum</a:t>
              </a:r>
              <a:endParaRPr b="1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217" name="Google Shape;217;p26"/>
          <p:cNvGrpSpPr/>
          <p:nvPr/>
        </p:nvGrpSpPr>
        <p:grpSpPr>
          <a:xfrm>
            <a:off x="4374319" y="1467524"/>
            <a:ext cx="1940006" cy="669600"/>
            <a:chOff x="5517319" y="1315124"/>
            <a:chExt cx="1940006" cy="669600"/>
          </a:xfrm>
        </p:grpSpPr>
        <p:cxnSp>
          <p:nvCxnSpPr>
            <p:cNvPr id="218" name="Google Shape;218;p26"/>
            <p:cNvCxnSpPr/>
            <p:nvPr/>
          </p:nvCxnSpPr>
          <p:spPr>
            <a:xfrm flipH="1">
              <a:off x="5517319" y="1638300"/>
              <a:ext cx="433500" cy="2523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219" name="Google Shape;219;p26"/>
            <p:cNvSpPr txBox="1"/>
            <p:nvPr/>
          </p:nvSpPr>
          <p:spPr>
            <a:xfrm>
              <a:off x="5962125" y="1315124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LOREM 1</a:t>
              </a:r>
              <a:endParaRPr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Vestibulum nec congue tempus lorem ipsum</a:t>
              </a:r>
              <a:endParaRPr b="1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220" name="Google Shape;220;p26"/>
          <p:cNvGrpSpPr/>
          <p:nvPr/>
        </p:nvGrpSpPr>
        <p:grpSpPr>
          <a:xfrm>
            <a:off x="2665226" y="3687540"/>
            <a:ext cx="1495200" cy="1143796"/>
            <a:chOff x="3808226" y="3535140"/>
            <a:chExt cx="1495200" cy="1143796"/>
          </a:xfrm>
        </p:grpSpPr>
        <p:cxnSp>
          <p:nvCxnSpPr>
            <p:cNvPr id="221" name="Google Shape;221;p26"/>
            <p:cNvCxnSpPr/>
            <p:nvPr/>
          </p:nvCxnSpPr>
          <p:spPr>
            <a:xfrm rot="10800000">
              <a:off x="4556399" y="3535140"/>
              <a:ext cx="0" cy="460500"/>
            </a:xfrm>
            <a:prstGeom prst="straightConnector1">
              <a:avLst/>
            </a:prstGeom>
            <a:noFill/>
            <a:ln cap="flat" cmpd="sng" w="19050">
              <a:solidFill>
                <a:srgbClr val="E91E63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222" name="Google Shape;222;p26"/>
            <p:cNvSpPr txBox="1"/>
            <p:nvPr/>
          </p:nvSpPr>
          <p:spPr>
            <a:xfrm>
              <a:off x="3808226" y="4009336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LOREM 2</a:t>
              </a:r>
              <a:endParaRPr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rPr>
                <a:t>Vestibulum nec congue tempus lorem ipsum</a:t>
              </a:r>
              <a:endParaRPr b="1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223" name="Google Shape;223;p26"/>
          <p:cNvSpPr txBox="1"/>
          <p:nvPr/>
        </p:nvSpPr>
        <p:spPr>
          <a:xfrm>
            <a:off x="2702784" y="2208860"/>
            <a:ext cx="14436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Vestibulum nec congue tempus</a:t>
            </a: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26"/>
          <p:cNvSpPr/>
          <p:nvPr/>
        </p:nvSpPr>
        <p:spPr>
          <a:xfrm rot="1800047">
            <a:off x="2076843" y="1238834"/>
            <a:ext cx="2690936" cy="2690936"/>
          </a:xfrm>
          <a:prstGeom prst="blockArc">
            <a:avLst>
              <a:gd fmla="val 14414370" name="adj1"/>
              <a:gd fmla="val 694" name="adj2"/>
              <a:gd fmla="val 9562" name="adj3"/>
            </a:avLst>
          </a:prstGeom>
          <a:solidFill>
            <a:schemeClr val="accent3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6"/>
          <p:cNvSpPr/>
          <p:nvPr/>
        </p:nvSpPr>
        <p:spPr>
          <a:xfrm flipH="1" rot="-1800047">
            <a:off x="2078956" y="1238834"/>
            <a:ext cx="2690936" cy="2690936"/>
          </a:xfrm>
          <a:prstGeom prst="blockArc">
            <a:avLst>
              <a:gd fmla="val 14348563" name="adj1"/>
              <a:gd fmla="val 21472873" name="adj2"/>
              <a:gd fmla="val 9381" name="adj3"/>
            </a:avLst>
          </a:prstGeom>
          <a:solidFill>
            <a:srgbClr val="673AB7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6"/>
          <p:cNvSpPr/>
          <p:nvPr/>
        </p:nvSpPr>
        <p:spPr>
          <a:xfrm rot="-8100000">
            <a:off x="3239715" y="1179793"/>
            <a:ext cx="363170" cy="363170"/>
          </a:xfrm>
          <a:prstGeom prst="rtTriangle">
            <a:avLst/>
          </a:prstGeom>
          <a:solidFill>
            <a:srgbClr val="673A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6"/>
          <p:cNvSpPr/>
          <p:nvPr/>
        </p:nvSpPr>
        <p:spPr>
          <a:xfrm flipH="1" rot="-9000757">
            <a:off x="2077953" y="1237208"/>
            <a:ext cx="2690226" cy="2690226"/>
          </a:xfrm>
          <a:prstGeom prst="blockArc">
            <a:avLst>
              <a:gd fmla="val 14316164" name="adj1"/>
              <a:gd fmla="val 21502663" name="adj2"/>
              <a:gd fmla="val 9415" name="adj3"/>
            </a:avLst>
          </a:prstGeom>
          <a:solidFill>
            <a:schemeClr val="accent4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6"/>
          <p:cNvSpPr/>
          <p:nvPr/>
        </p:nvSpPr>
        <p:spPr>
          <a:xfrm rot="-1027861">
            <a:off x="4342874" y="3002232"/>
            <a:ext cx="312672" cy="312672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6"/>
          <p:cNvSpPr/>
          <p:nvPr/>
        </p:nvSpPr>
        <p:spPr>
          <a:xfrm rot="6359841">
            <a:off x="2172801" y="3000162"/>
            <a:ext cx="363580" cy="36358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51B5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</a:t>
            </a:r>
            <a:r>
              <a:rPr lang="en">
                <a:solidFill>
                  <a:srgbClr val="3F51B5"/>
                </a:solidFill>
              </a:rPr>
              <a:t>COMPARE</a:t>
            </a:r>
            <a:r>
              <a:rPr lang="en"/>
              <a:t> DATA</a:t>
            </a:r>
            <a:endParaRPr/>
          </a:p>
        </p:txBody>
      </p:sp>
      <p:graphicFrame>
        <p:nvGraphicFramePr>
          <p:cNvPr id="235" name="Google Shape;235;p27"/>
          <p:cNvGraphicFramePr/>
          <p:nvPr/>
        </p:nvGraphicFramePr>
        <p:xfrm>
          <a:off x="952500" y="15477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{E430FC04-E60C-445B-9C84-749C2441B467}</a:tableStyleId>
              </a:tblPr>
              <a:tblGrid>
                <a:gridCol w="1402650"/>
                <a:gridCol w="1402650"/>
                <a:gridCol w="1402650"/>
                <a:gridCol w="1402650"/>
              </a:tblGrid>
              <a:tr h="560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A</a:t>
                      </a:r>
                      <a:endParaRPr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B</a:t>
                      </a:r>
                      <a:endParaRPr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C</a:t>
                      </a:r>
                      <a:endParaRPr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705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Yellow</a:t>
                      </a:r>
                      <a:endParaRPr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10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20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7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5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Blue</a:t>
                      </a:r>
                      <a:endParaRPr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30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15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10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5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Orange</a:t>
                      </a:r>
                      <a:endParaRPr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5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24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999999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16</a:t>
                      </a:r>
                      <a:endParaRPr b="1" sz="1100">
                        <a:solidFill>
                          <a:srgbClr val="999999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3F3F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36" name="Google Shape;236;p27"/>
          <p:cNvGrpSpPr/>
          <p:nvPr/>
        </p:nvGrpSpPr>
        <p:grpSpPr>
          <a:xfrm>
            <a:off x="318294" y="694222"/>
            <a:ext cx="449036" cy="470808"/>
            <a:chOff x="5961125" y="1623900"/>
            <a:chExt cx="427450" cy="448175"/>
          </a:xfrm>
        </p:grpSpPr>
        <p:sp>
          <p:nvSpPr>
            <p:cNvPr id="237" name="Google Shape;237;p27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7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7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7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7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7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7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4" name="Google Shape;244;p2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96F3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pa_solido_n-01.png" id="249" name="Google Shape;24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026" y="356887"/>
            <a:ext cx="8765948" cy="442972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8"/>
          <p:cNvSpPr txBox="1"/>
          <p:nvPr>
            <p:ph idx="4294967295"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MAPS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1" name="Google Shape;251;p28"/>
          <p:cNvSpPr/>
          <p:nvPr/>
        </p:nvSpPr>
        <p:spPr>
          <a:xfrm>
            <a:off x="1829825" y="1504206"/>
            <a:ext cx="7020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0000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our office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2" name="Google Shape;252;p28"/>
          <p:cNvSpPr/>
          <p:nvPr/>
        </p:nvSpPr>
        <p:spPr>
          <a:xfrm>
            <a:off x="943625" y="1778700"/>
            <a:ext cx="156875" cy="135676"/>
          </a:xfrm>
          <a:prstGeom prst="flowChartMerge">
            <a:avLst/>
          </a:prstGeom>
          <a:solidFill>
            <a:srgbClr val="0000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8"/>
          <p:cNvSpPr/>
          <p:nvPr/>
        </p:nvSpPr>
        <p:spPr>
          <a:xfrm>
            <a:off x="2739063" y="3417500"/>
            <a:ext cx="156875" cy="135676"/>
          </a:xfrm>
          <a:prstGeom prst="flowChartMerge">
            <a:avLst/>
          </a:prstGeom>
          <a:solidFill>
            <a:srgbClr val="0000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8"/>
          <p:cNvSpPr/>
          <p:nvPr/>
        </p:nvSpPr>
        <p:spPr>
          <a:xfrm>
            <a:off x="3828800" y="1571025"/>
            <a:ext cx="156875" cy="135676"/>
          </a:xfrm>
          <a:prstGeom prst="flowChartMerge">
            <a:avLst/>
          </a:prstGeom>
          <a:solidFill>
            <a:srgbClr val="0000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8"/>
          <p:cNvSpPr/>
          <p:nvPr/>
        </p:nvSpPr>
        <p:spPr>
          <a:xfrm>
            <a:off x="4493563" y="3755725"/>
            <a:ext cx="156875" cy="135676"/>
          </a:xfrm>
          <a:prstGeom prst="flowChartMerge">
            <a:avLst/>
          </a:prstGeom>
          <a:solidFill>
            <a:srgbClr val="0000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8"/>
          <p:cNvSpPr/>
          <p:nvPr/>
        </p:nvSpPr>
        <p:spPr>
          <a:xfrm>
            <a:off x="6797475" y="2029225"/>
            <a:ext cx="156875" cy="135676"/>
          </a:xfrm>
          <a:prstGeom prst="flowChartMerge">
            <a:avLst/>
          </a:prstGeom>
          <a:solidFill>
            <a:srgbClr val="0000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8"/>
          <p:cNvSpPr/>
          <p:nvPr/>
        </p:nvSpPr>
        <p:spPr>
          <a:xfrm>
            <a:off x="7651300" y="3854825"/>
            <a:ext cx="156875" cy="135676"/>
          </a:xfrm>
          <a:prstGeom prst="flowChartMerge">
            <a:avLst/>
          </a:prstGeom>
          <a:solidFill>
            <a:srgbClr val="000000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8" name="Google Shape;258;p28"/>
          <p:cNvGrpSpPr/>
          <p:nvPr/>
        </p:nvGrpSpPr>
        <p:grpSpPr>
          <a:xfrm>
            <a:off x="741886" y="3665032"/>
            <a:ext cx="393060" cy="393060"/>
            <a:chOff x="5941025" y="3634400"/>
            <a:chExt cx="467650" cy="467650"/>
          </a:xfrm>
        </p:grpSpPr>
        <p:sp>
          <p:nvSpPr>
            <p:cNvPr id="259" name="Google Shape;259;p28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5" name="Google Shape;265;p2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A9F4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9"/>
          <p:cNvSpPr txBox="1"/>
          <p:nvPr>
            <p:ph idx="4294967295" type="ctrTitle"/>
          </p:nvPr>
        </p:nvSpPr>
        <p:spPr>
          <a:xfrm>
            <a:off x="635696" y="3107350"/>
            <a:ext cx="6136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>
                <a:solidFill>
                  <a:srgbClr val="03A9F4"/>
                </a:solidFill>
              </a:rPr>
              <a:t>89,526,124</a:t>
            </a:r>
            <a:endParaRPr sz="8600">
              <a:solidFill>
                <a:srgbClr val="03A9F4"/>
              </a:solidFill>
            </a:endParaRPr>
          </a:p>
        </p:txBody>
      </p:sp>
      <p:sp>
        <p:nvSpPr>
          <p:cNvPr id="271" name="Google Shape;271;p29"/>
          <p:cNvSpPr txBox="1"/>
          <p:nvPr>
            <p:ph idx="4294967295" type="subTitle"/>
          </p:nvPr>
        </p:nvSpPr>
        <p:spPr>
          <a:xfrm>
            <a:off x="685800" y="3983050"/>
            <a:ext cx="6136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grpSp>
        <p:nvGrpSpPr>
          <p:cNvPr id="272" name="Google Shape;272;p29"/>
          <p:cNvGrpSpPr/>
          <p:nvPr/>
        </p:nvGrpSpPr>
        <p:grpSpPr>
          <a:xfrm>
            <a:off x="769689" y="1874542"/>
            <a:ext cx="920352" cy="865869"/>
            <a:chOff x="5972700" y="2330200"/>
            <a:chExt cx="411625" cy="387275"/>
          </a:xfrm>
        </p:grpSpPr>
        <p:sp>
          <p:nvSpPr>
            <p:cNvPr id="273" name="Google Shape;273;p29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28575">
              <a:solidFill>
                <a:srgbClr val="03A9F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28575">
              <a:solidFill>
                <a:srgbClr val="03A9F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5" name="Google Shape;275;p2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CD4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0"/>
          <p:cNvSpPr txBox="1"/>
          <p:nvPr>
            <p:ph idx="4294967295" type="ctrTitle"/>
          </p:nvPr>
        </p:nvSpPr>
        <p:spPr>
          <a:xfrm>
            <a:off x="609600" y="7242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89,526,124</a:t>
            </a:r>
            <a:r>
              <a:rPr lang="en" sz="7200">
                <a:solidFill>
                  <a:srgbClr val="00BCD4"/>
                </a:solidFill>
              </a:rPr>
              <a:t>$</a:t>
            </a:r>
            <a:endParaRPr sz="7200">
              <a:solidFill>
                <a:srgbClr val="00BCD4"/>
              </a:solidFill>
            </a:endParaRPr>
          </a:p>
        </p:txBody>
      </p:sp>
      <p:sp>
        <p:nvSpPr>
          <p:cNvPr id="281" name="Google Shape;281;p30"/>
          <p:cNvSpPr txBox="1"/>
          <p:nvPr>
            <p:ph idx="4294967295" type="subTitle"/>
          </p:nvPr>
        </p:nvSpPr>
        <p:spPr>
          <a:xfrm>
            <a:off x="609600" y="12589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That’s a lot of money</a:t>
            </a:r>
            <a:endParaRPr/>
          </a:p>
        </p:txBody>
      </p:sp>
      <p:sp>
        <p:nvSpPr>
          <p:cNvPr id="282" name="Google Shape;282;p30"/>
          <p:cNvSpPr txBox="1"/>
          <p:nvPr>
            <p:ph idx="4294967295" type="ctrTitle"/>
          </p:nvPr>
        </p:nvSpPr>
        <p:spPr>
          <a:xfrm>
            <a:off x="609600" y="36579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100</a:t>
            </a:r>
            <a:r>
              <a:rPr lang="en" sz="7200">
                <a:solidFill>
                  <a:srgbClr val="00BCD4"/>
                </a:solidFill>
              </a:rPr>
              <a:t>%</a:t>
            </a:r>
            <a:endParaRPr sz="7200">
              <a:solidFill>
                <a:srgbClr val="00BCD4"/>
              </a:solidFill>
            </a:endParaRPr>
          </a:p>
        </p:txBody>
      </p:sp>
      <p:sp>
        <p:nvSpPr>
          <p:cNvPr id="283" name="Google Shape;283;p30"/>
          <p:cNvSpPr txBox="1"/>
          <p:nvPr>
            <p:ph idx="4294967295" type="subTitle"/>
          </p:nvPr>
        </p:nvSpPr>
        <p:spPr>
          <a:xfrm>
            <a:off x="609600" y="41926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Total success!</a:t>
            </a:r>
            <a:endParaRPr/>
          </a:p>
        </p:txBody>
      </p:sp>
      <p:sp>
        <p:nvSpPr>
          <p:cNvPr id="284" name="Google Shape;284;p30"/>
          <p:cNvSpPr txBox="1"/>
          <p:nvPr>
            <p:ph idx="4294967295" type="ctrTitle"/>
          </p:nvPr>
        </p:nvSpPr>
        <p:spPr>
          <a:xfrm>
            <a:off x="609600" y="219105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185,244</a:t>
            </a:r>
            <a:r>
              <a:rPr lang="en" sz="4800"/>
              <a:t> </a:t>
            </a:r>
            <a:r>
              <a:rPr lang="en" sz="4800">
                <a:solidFill>
                  <a:srgbClr val="00BCD4"/>
                </a:solidFill>
              </a:rPr>
              <a:t>users</a:t>
            </a:r>
            <a:endParaRPr sz="4800">
              <a:solidFill>
                <a:srgbClr val="00BCD4"/>
              </a:solidFill>
            </a:endParaRPr>
          </a:p>
        </p:txBody>
      </p:sp>
      <p:sp>
        <p:nvSpPr>
          <p:cNvPr id="285" name="Google Shape;285;p30"/>
          <p:cNvSpPr txBox="1"/>
          <p:nvPr>
            <p:ph idx="4294967295" type="subTitle"/>
          </p:nvPr>
        </p:nvSpPr>
        <p:spPr>
          <a:xfrm>
            <a:off x="609600" y="27257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And a lot of users</a:t>
            </a:r>
            <a:endParaRPr/>
          </a:p>
        </p:txBody>
      </p:sp>
      <p:sp>
        <p:nvSpPr>
          <p:cNvPr id="286" name="Google Shape;286;p3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9688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1"/>
          <p:cNvSpPr txBox="1"/>
          <p:nvPr>
            <p:ph type="title"/>
          </p:nvPr>
        </p:nvSpPr>
        <p:spPr>
          <a:xfrm>
            <a:off x="609700" y="4116875"/>
            <a:ext cx="17217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</a:t>
            </a:r>
            <a:r>
              <a:rPr lang="en">
                <a:solidFill>
                  <a:srgbClr val="009688"/>
                </a:solidFill>
              </a:rPr>
              <a:t>PROCESS</a:t>
            </a:r>
            <a:r>
              <a:rPr lang="en"/>
              <a:t> IS EASY</a:t>
            </a:r>
            <a:endParaRPr/>
          </a:p>
        </p:txBody>
      </p:sp>
      <p:sp>
        <p:nvSpPr>
          <p:cNvPr id="292" name="Google Shape;292;p31"/>
          <p:cNvSpPr txBox="1"/>
          <p:nvPr/>
        </p:nvSpPr>
        <p:spPr>
          <a:xfrm>
            <a:off x="4004250" y="1063675"/>
            <a:ext cx="3565500" cy="6429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First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293" name="Google Shape;293;p31"/>
          <p:cNvGrpSpPr/>
          <p:nvPr/>
        </p:nvGrpSpPr>
        <p:grpSpPr>
          <a:xfrm>
            <a:off x="5628300" y="1819925"/>
            <a:ext cx="376898" cy="330345"/>
            <a:chOff x="5323500" y="1591325"/>
            <a:chExt cx="376898" cy="330345"/>
          </a:xfrm>
        </p:grpSpPr>
        <p:sp>
          <p:nvSpPr>
            <p:cNvPr id="294" name="Google Shape;294;p31"/>
            <p:cNvSpPr/>
            <p:nvPr/>
          </p:nvSpPr>
          <p:spPr>
            <a:xfrm rot="5400000">
              <a:off x="5385398" y="1606670"/>
              <a:ext cx="312600" cy="317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00000">
                <a:alpha val="73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1"/>
            <p:cNvSpPr/>
            <p:nvPr/>
          </p:nvSpPr>
          <p:spPr>
            <a:xfrm rot="5400000">
              <a:off x="5325900" y="1588925"/>
              <a:ext cx="312600" cy="317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6" name="Google Shape;296;p31"/>
          <p:cNvGrpSpPr/>
          <p:nvPr/>
        </p:nvGrpSpPr>
        <p:grpSpPr>
          <a:xfrm>
            <a:off x="5628300" y="3014073"/>
            <a:ext cx="376898" cy="330345"/>
            <a:chOff x="5323500" y="1591325"/>
            <a:chExt cx="376898" cy="330345"/>
          </a:xfrm>
        </p:grpSpPr>
        <p:sp>
          <p:nvSpPr>
            <p:cNvPr id="297" name="Google Shape;297;p31"/>
            <p:cNvSpPr/>
            <p:nvPr/>
          </p:nvSpPr>
          <p:spPr>
            <a:xfrm rot="5400000">
              <a:off x="5385398" y="1606670"/>
              <a:ext cx="312600" cy="317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00000">
                <a:alpha val="73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1"/>
            <p:cNvSpPr/>
            <p:nvPr/>
          </p:nvSpPr>
          <p:spPr>
            <a:xfrm rot="5400000">
              <a:off x="5325900" y="1588925"/>
              <a:ext cx="312600" cy="3174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9" name="Google Shape;299;p31"/>
          <p:cNvSpPr txBox="1"/>
          <p:nvPr/>
        </p:nvSpPr>
        <p:spPr>
          <a:xfrm>
            <a:off x="4004250" y="2257823"/>
            <a:ext cx="3565500" cy="6429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Second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00" name="Google Shape;300;p31"/>
          <p:cNvSpPr txBox="1"/>
          <p:nvPr/>
        </p:nvSpPr>
        <p:spPr>
          <a:xfrm>
            <a:off x="4004250" y="3451971"/>
            <a:ext cx="3565500" cy="6429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Last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301" name="Google Shape;301;p31"/>
          <p:cNvGrpSpPr/>
          <p:nvPr/>
        </p:nvGrpSpPr>
        <p:grpSpPr>
          <a:xfrm>
            <a:off x="697729" y="2736178"/>
            <a:ext cx="408208" cy="465260"/>
            <a:chOff x="4630125" y="278900"/>
            <a:chExt cx="400675" cy="456675"/>
          </a:xfrm>
        </p:grpSpPr>
        <p:sp>
          <p:nvSpPr>
            <p:cNvPr id="302" name="Google Shape;302;p31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1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6" name="Google Shape;306;p3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CAF50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2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</a:t>
            </a:r>
            <a:r>
              <a:rPr lang="en">
                <a:solidFill>
                  <a:srgbClr val="4CAF50"/>
                </a:solidFill>
              </a:rPr>
              <a:t>REVIEW</a:t>
            </a:r>
            <a:r>
              <a:rPr lang="en"/>
              <a:t> SOME CONCEPTS</a:t>
            </a:r>
            <a:endParaRPr/>
          </a:p>
        </p:txBody>
      </p:sp>
      <p:sp>
        <p:nvSpPr>
          <p:cNvPr id="312" name="Google Shape;312;p32"/>
          <p:cNvSpPr txBox="1"/>
          <p:nvPr>
            <p:ph idx="1" type="body"/>
          </p:nvPr>
        </p:nvSpPr>
        <p:spPr>
          <a:xfrm>
            <a:off x="847600" y="1466850"/>
            <a:ext cx="2065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Yellow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13" name="Google Shape;313;p32"/>
          <p:cNvSpPr txBox="1"/>
          <p:nvPr>
            <p:ph idx="2" type="body"/>
          </p:nvPr>
        </p:nvSpPr>
        <p:spPr>
          <a:xfrm>
            <a:off x="3018930" y="1466850"/>
            <a:ext cx="2065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Blue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14" name="Google Shape;314;p32"/>
          <p:cNvSpPr txBox="1"/>
          <p:nvPr>
            <p:ph idx="3" type="body"/>
          </p:nvPr>
        </p:nvSpPr>
        <p:spPr>
          <a:xfrm>
            <a:off x="5190261" y="1466850"/>
            <a:ext cx="2065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15" name="Google Shape;315;p32"/>
          <p:cNvSpPr txBox="1"/>
          <p:nvPr>
            <p:ph idx="1" type="body"/>
          </p:nvPr>
        </p:nvSpPr>
        <p:spPr>
          <a:xfrm>
            <a:off x="847600" y="3048000"/>
            <a:ext cx="2065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Yellow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16" name="Google Shape;316;p32"/>
          <p:cNvSpPr txBox="1"/>
          <p:nvPr>
            <p:ph idx="2" type="body"/>
          </p:nvPr>
        </p:nvSpPr>
        <p:spPr>
          <a:xfrm>
            <a:off x="3018930" y="3048000"/>
            <a:ext cx="2065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Blue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17" name="Google Shape;317;p32"/>
          <p:cNvSpPr txBox="1"/>
          <p:nvPr>
            <p:ph idx="3" type="body"/>
          </p:nvPr>
        </p:nvSpPr>
        <p:spPr>
          <a:xfrm>
            <a:off x="5190261" y="3048000"/>
            <a:ext cx="2065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318" name="Google Shape;318;p32"/>
          <p:cNvGrpSpPr/>
          <p:nvPr/>
        </p:nvGrpSpPr>
        <p:grpSpPr>
          <a:xfrm>
            <a:off x="318368" y="732615"/>
            <a:ext cx="432381" cy="432313"/>
            <a:chOff x="1923675" y="1633650"/>
            <a:chExt cx="436000" cy="435975"/>
          </a:xfrm>
        </p:grpSpPr>
        <p:sp>
          <p:nvSpPr>
            <p:cNvPr id="319" name="Google Shape;319;p32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5" name="Google Shape;325;p3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DDC39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841000" y="6653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INSTRUCTIONS FOR </a:t>
            </a:r>
            <a:r>
              <a:rPr lang="en" sz="2400">
                <a:solidFill>
                  <a:srgbClr val="CDDC39"/>
                </a:solidFill>
              </a:rPr>
              <a:t>USE</a:t>
            </a:r>
            <a:endParaRPr sz="2400">
              <a:solidFill>
                <a:srgbClr val="CDDC39"/>
              </a:solidFill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841000" y="1302250"/>
            <a:ext cx="2709900" cy="27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EDIT IN GOOGLE SLIDES</a:t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Click on the button under the presentation preview that says "Use as Google Slides Theme".</a:t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You will get a copy of this document on your Google Drive and will be able to edit, add or delete slides.</a:t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You have to be signed in to your Google account.</a:t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3917652" y="1302250"/>
            <a:ext cx="2828400" cy="27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EDIT IN POWERPOINT®</a:t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Click on the button under the presentation preview that says "Download as PowerPoint template". You will get a .pptx file that you can edit in PowerPoint. </a:t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Remember to download and install the fonts used in this presentation (you’ll find the links to the font files needed in the </a:t>
            </a:r>
            <a:r>
              <a:rPr lang="en" sz="1100" u="sng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)</a:t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841000" y="3753525"/>
            <a:ext cx="67671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More info on how to use this template at </a:t>
            </a:r>
            <a:r>
              <a:rPr b="1" lang="en" sz="1100" u="sng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This template is free to use under </a:t>
            </a:r>
            <a:r>
              <a:rPr lang="en" sz="1100" u="sng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. </a:t>
            </a:r>
            <a:r>
              <a:rPr lang="en" sz="11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You can keep the Credits slide or mention SlidesCarnival and other resources used in a slide footer.</a:t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1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3" name="Google Shape;93;p1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BC34A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3"/>
          <p:cNvSpPr txBox="1"/>
          <p:nvPr>
            <p:ph idx="1" type="body"/>
          </p:nvPr>
        </p:nvSpPr>
        <p:spPr>
          <a:xfrm>
            <a:off x="841000" y="4025300"/>
            <a:ext cx="78459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331" name="Google Shape;331;p3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32" name="Google Shape;332;p33"/>
          <p:cNvCxnSpPr/>
          <p:nvPr/>
        </p:nvCxnSpPr>
        <p:spPr>
          <a:xfrm>
            <a:off x="952500" y="807274"/>
            <a:ext cx="5938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3" name="Google Shape;333;p33"/>
          <p:cNvCxnSpPr/>
          <p:nvPr/>
        </p:nvCxnSpPr>
        <p:spPr>
          <a:xfrm>
            <a:off x="952500" y="1516756"/>
            <a:ext cx="5938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4" name="Google Shape;334;p33"/>
          <p:cNvCxnSpPr/>
          <p:nvPr/>
        </p:nvCxnSpPr>
        <p:spPr>
          <a:xfrm>
            <a:off x="952500" y="2226238"/>
            <a:ext cx="5938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5" name="Google Shape;335;p33"/>
          <p:cNvCxnSpPr/>
          <p:nvPr/>
        </p:nvCxnSpPr>
        <p:spPr>
          <a:xfrm>
            <a:off x="952500" y="2935721"/>
            <a:ext cx="5938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6" name="Google Shape;336;p33"/>
          <p:cNvCxnSpPr/>
          <p:nvPr/>
        </p:nvCxnSpPr>
        <p:spPr>
          <a:xfrm>
            <a:off x="952500" y="3667101"/>
            <a:ext cx="59382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7" name="Google Shape;337;p33"/>
          <p:cNvSpPr txBox="1"/>
          <p:nvPr/>
        </p:nvSpPr>
        <p:spPr>
          <a:xfrm>
            <a:off x="952500" y="648525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4000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3000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2000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1000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0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38" name="Google Shape;338;p33"/>
          <p:cNvSpPr/>
          <p:nvPr/>
        </p:nvSpPr>
        <p:spPr>
          <a:xfrm>
            <a:off x="1613719" y="2113511"/>
            <a:ext cx="191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3"/>
          <p:cNvSpPr/>
          <p:nvPr/>
        </p:nvSpPr>
        <p:spPr>
          <a:xfrm>
            <a:off x="1871495" y="1719448"/>
            <a:ext cx="191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3"/>
          <p:cNvSpPr/>
          <p:nvPr/>
        </p:nvSpPr>
        <p:spPr>
          <a:xfrm>
            <a:off x="2129270" y="2226238"/>
            <a:ext cx="191700" cy="144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3"/>
          <p:cNvSpPr/>
          <p:nvPr/>
        </p:nvSpPr>
        <p:spPr>
          <a:xfrm>
            <a:off x="3051715" y="2427301"/>
            <a:ext cx="191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3"/>
          <p:cNvSpPr/>
          <p:nvPr/>
        </p:nvSpPr>
        <p:spPr>
          <a:xfrm>
            <a:off x="3309490" y="1828918"/>
            <a:ext cx="191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3"/>
          <p:cNvSpPr/>
          <p:nvPr/>
        </p:nvSpPr>
        <p:spPr>
          <a:xfrm>
            <a:off x="3567266" y="961598"/>
            <a:ext cx="191700" cy="270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3"/>
          <p:cNvSpPr/>
          <p:nvPr/>
        </p:nvSpPr>
        <p:spPr>
          <a:xfrm>
            <a:off x="4489710" y="1872693"/>
            <a:ext cx="191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3"/>
          <p:cNvSpPr/>
          <p:nvPr/>
        </p:nvSpPr>
        <p:spPr>
          <a:xfrm>
            <a:off x="4747485" y="807150"/>
            <a:ext cx="191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3"/>
          <p:cNvSpPr/>
          <p:nvPr/>
        </p:nvSpPr>
        <p:spPr>
          <a:xfrm>
            <a:off x="5005261" y="2055136"/>
            <a:ext cx="191700" cy="1611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3"/>
          <p:cNvSpPr/>
          <p:nvPr/>
        </p:nvSpPr>
        <p:spPr>
          <a:xfrm>
            <a:off x="5927705" y="2485675"/>
            <a:ext cx="191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3"/>
          <p:cNvSpPr/>
          <p:nvPr/>
        </p:nvSpPr>
        <p:spPr>
          <a:xfrm>
            <a:off x="6185481" y="1026193"/>
            <a:ext cx="191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3"/>
          <p:cNvSpPr/>
          <p:nvPr/>
        </p:nvSpPr>
        <p:spPr>
          <a:xfrm>
            <a:off x="6443256" y="1339983"/>
            <a:ext cx="191700" cy="2327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DDC39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4"/>
          <p:cNvSpPr txBox="1"/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DDC39"/>
                </a:solidFill>
              </a:rPr>
              <a:t>MOBILE</a:t>
            </a:r>
            <a:br>
              <a:rPr lang="en"/>
            </a:br>
            <a:r>
              <a:rPr lang="en"/>
              <a:t>PROJECT</a:t>
            </a:r>
            <a:endParaRPr/>
          </a:p>
        </p:txBody>
      </p:sp>
      <p:sp>
        <p:nvSpPr>
          <p:cNvPr id="355" name="Google Shape;355;p34"/>
          <p:cNvSpPr txBox="1"/>
          <p:nvPr>
            <p:ph idx="1" type="body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356" name="Google Shape;356;p34"/>
          <p:cNvSpPr/>
          <p:nvPr/>
        </p:nvSpPr>
        <p:spPr>
          <a:xfrm>
            <a:off x="512260" y="1550799"/>
            <a:ext cx="280383" cy="485681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8" name="Google Shape;358;p34"/>
          <p:cNvGrpSpPr/>
          <p:nvPr/>
        </p:nvGrpSpPr>
        <p:grpSpPr>
          <a:xfrm>
            <a:off x="5930375" y="373572"/>
            <a:ext cx="2119546" cy="4396359"/>
            <a:chOff x="2547150" y="238125"/>
            <a:chExt cx="2525675" cy="5238750"/>
          </a:xfrm>
        </p:grpSpPr>
        <p:sp>
          <p:nvSpPr>
            <p:cNvPr id="359" name="Google Shape;359;p34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63" name="Google Shape;363;p34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976700" y="756087"/>
            <a:ext cx="2025525" cy="363175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107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5"/>
          <p:cNvSpPr txBox="1"/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C107"/>
                </a:solidFill>
              </a:rPr>
              <a:t>TABLET</a:t>
            </a:r>
            <a:br>
              <a:rPr lang="en"/>
            </a:br>
            <a:r>
              <a:rPr lang="en"/>
              <a:t>PROJECT</a:t>
            </a:r>
            <a:endParaRPr/>
          </a:p>
        </p:txBody>
      </p:sp>
      <p:sp>
        <p:nvSpPr>
          <p:cNvPr id="369" name="Google Shape;369;p35"/>
          <p:cNvSpPr txBox="1"/>
          <p:nvPr>
            <p:ph idx="1" type="body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370" name="Google Shape;370;p35"/>
          <p:cNvSpPr/>
          <p:nvPr/>
        </p:nvSpPr>
        <p:spPr>
          <a:xfrm>
            <a:off x="470763" y="157821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72" name="Google Shape;372;p35"/>
          <p:cNvGrpSpPr/>
          <p:nvPr/>
        </p:nvGrpSpPr>
        <p:grpSpPr>
          <a:xfrm>
            <a:off x="5763202" y="618359"/>
            <a:ext cx="2736410" cy="4222433"/>
            <a:chOff x="2112475" y="238125"/>
            <a:chExt cx="3395050" cy="5238750"/>
          </a:xfrm>
        </p:grpSpPr>
        <p:sp>
          <p:nvSpPr>
            <p:cNvPr id="373" name="Google Shape;373;p35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5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5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5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77" name="Google Shape;37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0788" y="992088"/>
            <a:ext cx="2597800" cy="3463726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800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6"/>
          <p:cNvSpPr txBox="1"/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800"/>
                </a:solidFill>
              </a:rPr>
              <a:t>DESKTOP</a:t>
            </a:r>
            <a:r>
              <a:rPr lang="en"/>
              <a:t> PROJECT</a:t>
            </a:r>
            <a:endParaRPr/>
          </a:p>
        </p:txBody>
      </p:sp>
      <p:sp>
        <p:nvSpPr>
          <p:cNvPr id="383" name="Google Shape;383;p36"/>
          <p:cNvSpPr txBox="1"/>
          <p:nvPr>
            <p:ph idx="1" type="body"/>
          </p:nvPr>
        </p:nvSpPr>
        <p:spPr>
          <a:xfrm>
            <a:off x="838250" y="2419350"/>
            <a:ext cx="23349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grpSp>
        <p:nvGrpSpPr>
          <p:cNvPr id="384" name="Google Shape;384;p36"/>
          <p:cNvGrpSpPr/>
          <p:nvPr/>
        </p:nvGrpSpPr>
        <p:grpSpPr>
          <a:xfrm>
            <a:off x="358787" y="1566259"/>
            <a:ext cx="460581" cy="436282"/>
            <a:chOff x="2583100" y="2973775"/>
            <a:chExt cx="461550" cy="437200"/>
          </a:xfrm>
        </p:grpSpPr>
        <p:sp>
          <p:nvSpPr>
            <p:cNvPr id="385" name="Google Shape;385;p36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6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7" name="Google Shape;387;p3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8" name="Google Shape;388;p36"/>
          <p:cNvGrpSpPr/>
          <p:nvPr/>
        </p:nvGrpSpPr>
        <p:grpSpPr>
          <a:xfrm>
            <a:off x="3553302" y="1263940"/>
            <a:ext cx="5311997" cy="3112236"/>
            <a:chOff x="1177450" y="241631"/>
            <a:chExt cx="6173152" cy="3616776"/>
          </a:xfrm>
        </p:grpSpPr>
        <p:sp>
          <p:nvSpPr>
            <p:cNvPr id="389" name="Google Shape;389;p36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93" name="Google Shape;393;p36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146508" y="1435543"/>
            <a:ext cx="4129089" cy="262287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5722"/>
        </a:solid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7"/>
          <p:cNvSpPr txBox="1"/>
          <p:nvPr>
            <p:ph idx="4294967295" type="ctrTitle"/>
          </p:nvPr>
        </p:nvSpPr>
        <p:spPr>
          <a:xfrm>
            <a:off x="685800" y="1964350"/>
            <a:ext cx="4531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5722"/>
                </a:solidFill>
              </a:rPr>
              <a:t>THANKS!</a:t>
            </a:r>
            <a:endParaRPr sz="3600">
              <a:solidFill>
                <a:srgbClr val="FF5722"/>
              </a:solidFill>
            </a:endParaRPr>
          </a:p>
        </p:txBody>
      </p:sp>
      <p:sp>
        <p:nvSpPr>
          <p:cNvPr id="399" name="Google Shape;399;p37"/>
          <p:cNvSpPr txBox="1"/>
          <p:nvPr>
            <p:ph idx="4294967295" type="subTitle"/>
          </p:nvPr>
        </p:nvSpPr>
        <p:spPr>
          <a:xfrm>
            <a:off x="685800" y="3163925"/>
            <a:ext cx="4531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Any questions?</a:t>
            </a:r>
            <a:endParaRPr sz="3600"/>
          </a:p>
        </p:txBody>
      </p:sp>
      <p:sp>
        <p:nvSpPr>
          <p:cNvPr id="400" name="Google Shape;400;p37"/>
          <p:cNvSpPr txBox="1"/>
          <p:nvPr>
            <p:ph idx="4294967295" type="body"/>
          </p:nvPr>
        </p:nvSpPr>
        <p:spPr>
          <a:xfrm>
            <a:off x="685800" y="3836000"/>
            <a:ext cx="6576000" cy="10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find me at @username &amp; user@mail.me</a:t>
            </a:r>
            <a:endParaRPr/>
          </a:p>
        </p:txBody>
      </p:sp>
      <p:grpSp>
        <p:nvGrpSpPr>
          <p:cNvPr id="401" name="Google Shape;401;p37"/>
          <p:cNvGrpSpPr/>
          <p:nvPr/>
        </p:nvGrpSpPr>
        <p:grpSpPr>
          <a:xfrm>
            <a:off x="785305" y="1555467"/>
            <a:ext cx="462632" cy="462632"/>
            <a:chOff x="1278900" y="2333250"/>
            <a:chExt cx="381175" cy="381175"/>
          </a:xfrm>
        </p:grpSpPr>
        <p:sp>
          <p:nvSpPr>
            <p:cNvPr id="402" name="Google Shape;402;p37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7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7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7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6" name="Google Shape;406;p3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4336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8"/>
          <p:cNvSpPr txBox="1"/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44336"/>
                </a:solidFill>
              </a:rPr>
              <a:t>CREDITS</a:t>
            </a:r>
            <a:endParaRPr>
              <a:solidFill>
                <a:srgbClr val="F44336"/>
              </a:solidFill>
            </a:endParaRPr>
          </a:p>
        </p:txBody>
      </p:sp>
      <p:sp>
        <p:nvSpPr>
          <p:cNvPr id="412" name="Google Shape;412;p38"/>
          <p:cNvSpPr txBox="1"/>
          <p:nvPr>
            <p:ph idx="1" type="body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Special thanks to all the people who made and released these awesome resources for free: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▸"/>
            </a:pPr>
            <a:r>
              <a:rPr lang="en" sz="1400"/>
              <a:t>Presentation template by </a:t>
            </a:r>
            <a:r>
              <a:rPr lang="en" sz="1400" u="sng">
                <a:hlinkClick r:id="rId3"/>
              </a:rPr>
              <a:t>SlidesCarnival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▸"/>
            </a:pPr>
            <a:r>
              <a:rPr lang="en" sz="1400"/>
              <a:t>Photographs by </a:t>
            </a:r>
            <a:r>
              <a:rPr lang="en" sz="1400" u="sng">
                <a:hlinkClick r:id="rId4"/>
              </a:rPr>
              <a:t>Death to the Stock Photo</a:t>
            </a:r>
            <a:r>
              <a:rPr lang="en" sz="1400"/>
              <a:t> (</a:t>
            </a:r>
            <a:r>
              <a:rPr lang="en" sz="1400" u="sng">
                <a:hlinkClick r:id="rId5"/>
              </a:rPr>
              <a:t>license</a:t>
            </a:r>
            <a:r>
              <a:rPr lang="en" sz="1400"/>
              <a:t>)</a:t>
            </a:r>
            <a:endParaRPr sz="1400"/>
          </a:p>
        </p:txBody>
      </p:sp>
      <p:grpSp>
        <p:nvGrpSpPr>
          <p:cNvPr id="413" name="Google Shape;413;p38"/>
          <p:cNvGrpSpPr/>
          <p:nvPr/>
        </p:nvGrpSpPr>
        <p:grpSpPr>
          <a:xfrm>
            <a:off x="349679" y="869068"/>
            <a:ext cx="449033" cy="449033"/>
            <a:chOff x="2594050" y="1631825"/>
            <a:chExt cx="439625" cy="439625"/>
          </a:xfrm>
        </p:grpSpPr>
        <p:sp>
          <p:nvSpPr>
            <p:cNvPr id="414" name="Google Shape;414;p38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8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8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8" name="Google Shape;418;p3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91E63"/>
        </a:solid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9"/>
          <p:cNvSpPr txBox="1"/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</a:t>
            </a:r>
            <a:r>
              <a:rPr lang="en">
                <a:solidFill>
                  <a:srgbClr val="E91E63"/>
                </a:solidFill>
              </a:rPr>
              <a:t>DESIGN</a:t>
            </a:r>
            <a:endParaRPr>
              <a:solidFill>
                <a:srgbClr val="E91E63"/>
              </a:solidFill>
            </a:endParaRPr>
          </a:p>
        </p:txBody>
      </p:sp>
      <p:sp>
        <p:nvSpPr>
          <p:cNvPr id="424" name="Google Shape;424;p39"/>
          <p:cNvSpPr txBox="1"/>
          <p:nvPr>
            <p:ph idx="1" type="body"/>
          </p:nvPr>
        </p:nvSpPr>
        <p:spPr>
          <a:xfrm>
            <a:off x="868475" y="1717275"/>
            <a:ext cx="66387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This presentations uses the following typographies and colors: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▸"/>
            </a:pPr>
            <a:r>
              <a:rPr lang="en" sz="1000"/>
              <a:t>Titles: </a:t>
            </a:r>
            <a:r>
              <a:rPr b="1" lang="en" sz="1000"/>
              <a:t>Montserrat</a:t>
            </a:r>
            <a:endParaRPr b="1"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▸"/>
            </a:pPr>
            <a:r>
              <a:rPr lang="en" sz="1000"/>
              <a:t>Body copy: </a:t>
            </a:r>
            <a:r>
              <a:rPr b="1" lang="en" sz="1000"/>
              <a:t>Karla</a:t>
            </a:r>
            <a:endParaRPr b="1"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You can download the fonts on these pages: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E91E6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https://www.fontsquirrel.com/fonts/montserrat</a:t>
            </a:r>
            <a:endParaRPr sz="1000">
              <a:solidFill>
                <a:srgbClr val="E91E6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E91E6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https://www.fontsquirrel.com/fonts/karla</a:t>
            </a:r>
            <a:endParaRPr sz="1000">
              <a:solidFill>
                <a:srgbClr val="E91E6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Red </a:t>
            </a:r>
            <a:r>
              <a:rPr lang="en" sz="1000">
                <a:solidFill>
                  <a:srgbClr val="FFFFFF"/>
                </a:solidFill>
                <a:highlight>
                  <a:srgbClr val="F44336"/>
                </a:highlight>
              </a:rPr>
              <a:t>#F44336</a:t>
            </a:r>
            <a:r>
              <a:rPr lang="en" sz="1000"/>
              <a:t>		Deep orange </a:t>
            </a:r>
            <a:r>
              <a:rPr lang="en" sz="1000">
                <a:solidFill>
                  <a:srgbClr val="FFFFFF"/>
                </a:solidFill>
                <a:highlight>
                  <a:srgbClr val="FF5722"/>
                </a:highlight>
              </a:rPr>
              <a:t>#FF5722</a:t>
            </a:r>
            <a:r>
              <a:rPr lang="en" sz="1000"/>
              <a:t>	Orange </a:t>
            </a:r>
            <a:r>
              <a:rPr lang="en" sz="1000">
                <a:solidFill>
                  <a:srgbClr val="FFFFFF"/>
                </a:solidFill>
                <a:highlight>
                  <a:srgbClr val="FF9800"/>
                </a:highlight>
              </a:rPr>
              <a:t>#FF9800</a:t>
            </a:r>
            <a:r>
              <a:rPr lang="en" sz="1000"/>
              <a:t>	Amber </a:t>
            </a:r>
            <a:r>
              <a:rPr lang="en" sz="1000">
                <a:solidFill>
                  <a:schemeClr val="dk1"/>
                </a:solidFill>
                <a:highlight>
                  <a:srgbClr val="FFC107"/>
                </a:highlight>
              </a:rPr>
              <a:t>#FFC107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Yellow </a:t>
            </a:r>
            <a:r>
              <a:rPr lang="en" sz="1000">
                <a:solidFill>
                  <a:schemeClr val="dk1"/>
                </a:solidFill>
                <a:highlight>
                  <a:srgbClr val="FFEB3B"/>
                </a:highlight>
              </a:rPr>
              <a:t>#FFEB3B</a:t>
            </a:r>
            <a:r>
              <a:rPr lang="en" sz="1000"/>
              <a:t>		Lime </a:t>
            </a:r>
            <a:r>
              <a:rPr lang="en" sz="1000">
                <a:solidFill>
                  <a:schemeClr val="dk1"/>
                </a:solidFill>
                <a:highlight>
                  <a:srgbClr val="CDDC39"/>
                </a:highlight>
              </a:rPr>
              <a:t>#CDDC39</a:t>
            </a:r>
            <a:r>
              <a:rPr lang="en" sz="1000"/>
              <a:t>		Green </a:t>
            </a:r>
            <a:r>
              <a:rPr lang="en" sz="1000">
                <a:solidFill>
                  <a:srgbClr val="FFFFFF"/>
                </a:solidFill>
                <a:highlight>
                  <a:srgbClr val="8BC34A"/>
                </a:highlight>
              </a:rPr>
              <a:t>#8BC34A</a:t>
            </a:r>
            <a:r>
              <a:rPr lang="en" sz="1000"/>
              <a:t>		Dark green </a:t>
            </a:r>
            <a:r>
              <a:rPr lang="en" sz="1000">
                <a:solidFill>
                  <a:srgbClr val="FFFFFF"/>
                </a:solidFill>
                <a:highlight>
                  <a:srgbClr val="4CAF50"/>
                </a:highlight>
              </a:rPr>
              <a:t>#4CAF50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Teal </a:t>
            </a:r>
            <a:r>
              <a:rPr lang="en" sz="1000">
                <a:solidFill>
                  <a:srgbClr val="FFFFFF"/>
                </a:solidFill>
                <a:highlight>
                  <a:srgbClr val="009688"/>
                </a:highlight>
              </a:rPr>
              <a:t>#009688</a:t>
            </a:r>
            <a:r>
              <a:rPr lang="en" sz="1000"/>
              <a:t>		Cyan </a:t>
            </a:r>
            <a:r>
              <a:rPr lang="en" sz="1000">
                <a:solidFill>
                  <a:srgbClr val="FFFFFF"/>
                </a:solidFill>
                <a:highlight>
                  <a:srgbClr val="00BCD4"/>
                </a:highlight>
              </a:rPr>
              <a:t>#00BCD4</a:t>
            </a:r>
            <a:r>
              <a:rPr lang="en" sz="1000"/>
              <a:t>		Blue </a:t>
            </a:r>
            <a:r>
              <a:rPr lang="en" sz="1000">
                <a:solidFill>
                  <a:srgbClr val="FFFFFF"/>
                </a:solidFill>
                <a:highlight>
                  <a:srgbClr val="03A9F4"/>
                </a:highlight>
              </a:rPr>
              <a:t>#03A9F4</a:t>
            </a:r>
            <a:r>
              <a:rPr lang="en" sz="1000"/>
              <a:t>		Dark blue </a:t>
            </a:r>
            <a:r>
              <a:rPr lang="en" sz="1000">
                <a:solidFill>
                  <a:srgbClr val="FFFFFF"/>
                </a:solidFill>
                <a:highlight>
                  <a:srgbClr val="2196F3"/>
                </a:highlight>
              </a:rPr>
              <a:t>#2196F3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Indigo</a:t>
            </a:r>
            <a:r>
              <a:rPr lang="en" sz="1000">
                <a:solidFill>
                  <a:srgbClr val="FFFFFF"/>
                </a:solidFill>
              </a:rPr>
              <a:t> </a:t>
            </a:r>
            <a:r>
              <a:rPr lang="en" sz="1000">
                <a:solidFill>
                  <a:srgbClr val="FFFFFF"/>
                </a:solidFill>
                <a:highlight>
                  <a:srgbClr val="3F51B5"/>
                </a:highlight>
              </a:rPr>
              <a:t>#3F51B5</a:t>
            </a:r>
            <a:r>
              <a:rPr lang="en" sz="1000"/>
              <a:t>		Deep Purple </a:t>
            </a:r>
            <a:r>
              <a:rPr lang="en" sz="1000">
                <a:solidFill>
                  <a:srgbClr val="FFFFFF"/>
                </a:solidFill>
                <a:highlight>
                  <a:srgbClr val="673AB7"/>
                </a:highlight>
              </a:rPr>
              <a:t>#673AB7</a:t>
            </a:r>
            <a:r>
              <a:rPr lang="en" sz="1000"/>
              <a:t>	Purple </a:t>
            </a:r>
            <a:r>
              <a:rPr lang="en" sz="1000">
                <a:solidFill>
                  <a:srgbClr val="FFFFFF"/>
                </a:solidFill>
                <a:highlight>
                  <a:srgbClr val="9C27B0"/>
                </a:highlight>
              </a:rPr>
              <a:t>#9C27B0</a:t>
            </a:r>
            <a:r>
              <a:rPr lang="en" sz="1000"/>
              <a:t>	Magenta </a:t>
            </a:r>
            <a:r>
              <a:rPr lang="en" sz="1000">
                <a:solidFill>
                  <a:srgbClr val="FFFFFF"/>
                </a:solidFill>
                <a:highlight>
                  <a:srgbClr val="E91E63"/>
                </a:highlight>
              </a:rPr>
              <a:t>#E91E63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Blue gray</a:t>
            </a:r>
            <a:r>
              <a:rPr b="1" lang="en" sz="1000"/>
              <a:t> </a:t>
            </a:r>
            <a:r>
              <a:rPr lang="en" sz="1000">
                <a:solidFill>
                  <a:srgbClr val="FFFFFF"/>
                </a:solidFill>
                <a:highlight>
                  <a:srgbClr val="607D8B"/>
                </a:highlight>
              </a:rPr>
              <a:t>#607D8B</a:t>
            </a:r>
            <a:endParaRPr b="1" sz="1000"/>
          </a:p>
        </p:txBody>
      </p:sp>
      <p:sp>
        <p:nvSpPr>
          <p:cNvPr id="425" name="Google Shape;425;p39"/>
          <p:cNvSpPr txBox="1"/>
          <p:nvPr/>
        </p:nvSpPr>
        <p:spPr>
          <a:xfrm>
            <a:off x="7256751" y="260392"/>
            <a:ext cx="1611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426" name="Google Shape;426;p39"/>
          <p:cNvGrpSpPr/>
          <p:nvPr/>
        </p:nvGrpSpPr>
        <p:grpSpPr>
          <a:xfrm>
            <a:off x="313129" y="869043"/>
            <a:ext cx="449033" cy="449033"/>
            <a:chOff x="2594050" y="1631825"/>
            <a:chExt cx="439625" cy="439625"/>
          </a:xfrm>
        </p:grpSpPr>
        <p:sp>
          <p:nvSpPr>
            <p:cNvPr id="427" name="Google Shape;427;p39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1" name="Google Shape;431;p3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0"/>
          <p:cNvSpPr txBox="1"/>
          <p:nvPr>
            <p:ph type="ctrTitle"/>
          </p:nvPr>
        </p:nvSpPr>
        <p:spPr>
          <a:xfrm>
            <a:off x="648300" y="1354750"/>
            <a:ext cx="3522300" cy="298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437" name="Google Shape;437;p40"/>
          <p:cNvSpPr txBox="1"/>
          <p:nvPr>
            <p:ph idx="1" type="subTitle"/>
          </p:nvPr>
        </p:nvSpPr>
        <p:spPr>
          <a:xfrm>
            <a:off x="6305175" y="3265700"/>
            <a:ext cx="2325900" cy="103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73AB7"/>
        </a:soli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1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43" name="Google Shape;443;p4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4" name="Google Shape;444;p41"/>
          <p:cNvSpPr/>
          <p:nvPr/>
        </p:nvSpPr>
        <p:spPr>
          <a:xfrm>
            <a:off x="6587153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DEC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45" name="Google Shape;445;p41"/>
          <p:cNvSpPr/>
          <p:nvPr/>
        </p:nvSpPr>
        <p:spPr>
          <a:xfrm>
            <a:off x="6025038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NOV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46" name="Google Shape;446;p41"/>
          <p:cNvSpPr/>
          <p:nvPr/>
        </p:nvSpPr>
        <p:spPr>
          <a:xfrm>
            <a:off x="5462924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OCT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47" name="Google Shape;447;p41"/>
          <p:cNvSpPr/>
          <p:nvPr/>
        </p:nvSpPr>
        <p:spPr>
          <a:xfrm>
            <a:off x="4900809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rgbClr val="2196F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SEP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48" name="Google Shape;448;p41"/>
          <p:cNvSpPr/>
          <p:nvPr/>
        </p:nvSpPr>
        <p:spPr>
          <a:xfrm>
            <a:off x="4338694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rgbClr val="2196F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AUG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49" name="Google Shape;449;p41"/>
          <p:cNvSpPr/>
          <p:nvPr/>
        </p:nvSpPr>
        <p:spPr>
          <a:xfrm>
            <a:off x="3776579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rgbClr val="2196F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JUL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0" name="Google Shape;450;p41"/>
          <p:cNvSpPr/>
          <p:nvPr/>
        </p:nvSpPr>
        <p:spPr>
          <a:xfrm>
            <a:off x="3214464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JUN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1" name="Google Shape;451;p41"/>
          <p:cNvSpPr/>
          <p:nvPr/>
        </p:nvSpPr>
        <p:spPr>
          <a:xfrm>
            <a:off x="2652350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MAY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2" name="Google Shape;452;p41"/>
          <p:cNvSpPr/>
          <p:nvPr/>
        </p:nvSpPr>
        <p:spPr>
          <a:xfrm>
            <a:off x="2090235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APR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3" name="Google Shape;453;p41"/>
          <p:cNvSpPr/>
          <p:nvPr/>
        </p:nvSpPr>
        <p:spPr>
          <a:xfrm>
            <a:off x="1528120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MAR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4" name="Google Shape;454;p41"/>
          <p:cNvSpPr/>
          <p:nvPr/>
        </p:nvSpPr>
        <p:spPr>
          <a:xfrm>
            <a:off x="966005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FEB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5" name="Google Shape;455;p41"/>
          <p:cNvSpPr/>
          <p:nvPr/>
        </p:nvSpPr>
        <p:spPr>
          <a:xfrm>
            <a:off x="403890" y="2755950"/>
            <a:ext cx="7008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JAN</a:t>
            </a:r>
            <a:endParaRPr sz="1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6" name="Google Shape;456;p41"/>
          <p:cNvSpPr/>
          <p:nvPr/>
        </p:nvSpPr>
        <p:spPr>
          <a:xfrm>
            <a:off x="0" y="2755950"/>
            <a:ext cx="5427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57" name="Google Shape;457;p41"/>
          <p:cNvCxnSpPr/>
          <p:nvPr/>
        </p:nvCxnSpPr>
        <p:spPr>
          <a:xfrm rot="10800000">
            <a:off x="654800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8" name="Google Shape;458;p41"/>
          <p:cNvSpPr txBox="1"/>
          <p:nvPr/>
        </p:nvSpPr>
        <p:spPr>
          <a:xfrm>
            <a:off x="619866" y="1727200"/>
            <a:ext cx="106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59" name="Google Shape;459;p41"/>
          <p:cNvCxnSpPr/>
          <p:nvPr/>
        </p:nvCxnSpPr>
        <p:spPr>
          <a:xfrm rot="10800000">
            <a:off x="177993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0" name="Google Shape;460;p41"/>
          <p:cNvSpPr txBox="1"/>
          <p:nvPr/>
        </p:nvSpPr>
        <p:spPr>
          <a:xfrm>
            <a:off x="1746287" y="1727200"/>
            <a:ext cx="106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Red is the colour of danger and courage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61" name="Google Shape;461;p41"/>
          <p:cNvCxnSpPr/>
          <p:nvPr/>
        </p:nvCxnSpPr>
        <p:spPr>
          <a:xfrm rot="10800000">
            <a:off x="2905076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2" name="Google Shape;462;p41"/>
          <p:cNvSpPr txBox="1"/>
          <p:nvPr/>
        </p:nvSpPr>
        <p:spPr>
          <a:xfrm>
            <a:off x="2872708" y="1727200"/>
            <a:ext cx="106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63" name="Google Shape;463;p41"/>
          <p:cNvCxnSpPr/>
          <p:nvPr/>
        </p:nvCxnSpPr>
        <p:spPr>
          <a:xfrm rot="10800000">
            <a:off x="4030214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4" name="Google Shape;464;p41"/>
          <p:cNvSpPr txBox="1"/>
          <p:nvPr/>
        </p:nvSpPr>
        <p:spPr>
          <a:xfrm>
            <a:off x="3999130" y="1727200"/>
            <a:ext cx="106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65" name="Google Shape;465;p41"/>
          <p:cNvCxnSpPr/>
          <p:nvPr/>
        </p:nvCxnSpPr>
        <p:spPr>
          <a:xfrm rot="10800000">
            <a:off x="5155352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6" name="Google Shape;466;p41"/>
          <p:cNvSpPr txBox="1"/>
          <p:nvPr/>
        </p:nvSpPr>
        <p:spPr>
          <a:xfrm>
            <a:off x="5125551" y="1727200"/>
            <a:ext cx="106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67" name="Google Shape;467;p41"/>
          <p:cNvCxnSpPr/>
          <p:nvPr/>
        </p:nvCxnSpPr>
        <p:spPr>
          <a:xfrm rot="10800000">
            <a:off x="6280490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8" name="Google Shape;468;p41"/>
          <p:cNvSpPr txBox="1"/>
          <p:nvPr/>
        </p:nvSpPr>
        <p:spPr>
          <a:xfrm>
            <a:off x="6251972" y="1727200"/>
            <a:ext cx="106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69" name="Google Shape;469;p41"/>
          <p:cNvCxnSpPr/>
          <p:nvPr/>
        </p:nvCxnSpPr>
        <p:spPr>
          <a:xfrm rot="10800000">
            <a:off x="1226009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0" name="Google Shape;470;p41"/>
          <p:cNvSpPr txBox="1"/>
          <p:nvPr/>
        </p:nvSpPr>
        <p:spPr>
          <a:xfrm>
            <a:off x="1166280" y="3648150"/>
            <a:ext cx="106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71" name="Google Shape;471;p41"/>
          <p:cNvCxnSpPr/>
          <p:nvPr/>
        </p:nvCxnSpPr>
        <p:spPr>
          <a:xfrm rot="10800000">
            <a:off x="235114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2" name="Google Shape;472;p41"/>
          <p:cNvSpPr txBox="1"/>
          <p:nvPr/>
        </p:nvSpPr>
        <p:spPr>
          <a:xfrm>
            <a:off x="2299220" y="3648150"/>
            <a:ext cx="106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73" name="Google Shape;473;p41"/>
          <p:cNvCxnSpPr/>
          <p:nvPr/>
        </p:nvCxnSpPr>
        <p:spPr>
          <a:xfrm rot="10800000">
            <a:off x="3476285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4" name="Google Shape;474;p41"/>
          <p:cNvSpPr txBox="1"/>
          <p:nvPr/>
        </p:nvSpPr>
        <p:spPr>
          <a:xfrm>
            <a:off x="3432159" y="3648150"/>
            <a:ext cx="106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75" name="Google Shape;475;p41"/>
          <p:cNvCxnSpPr/>
          <p:nvPr/>
        </p:nvCxnSpPr>
        <p:spPr>
          <a:xfrm rot="10800000">
            <a:off x="4601423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6" name="Google Shape;476;p41"/>
          <p:cNvSpPr txBox="1"/>
          <p:nvPr/>
        </p:nvSpPr>
        <p:spPr>
          <a:xfrm>
            <a:off x="4565098" y="3648150"/>
            <a:ext cx="106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Red is the colour of danger and courage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77" name="Google Shape;477;p41"/>
          <p:cNvCxnSpPr/>
          <p:nvPr/>
        </p:nvCxnSpPr>
        <p:spPr>
          <a:xfrm rot="10800000">
            <a:off x="5726561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8" name="Google Shape;478;p41"/>
          <p:cNvSpPr txBox="1"/>
          <p:nvPr/>
        </p:nvSpPr>
        <p:spPr>
          <a:xfrm>
            <a:off x="5698037" y="3648150"/>
            <a:ext cx="1064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79" name="Google Shape;479;p41"/>
          <p:cNvCxnSpPr/>
          <p:nvPr/>
        </p:nvCxnSpPr>
        <p:spPr>
          <a:xfrm rot="10800000">
            <a:off x="6851700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0" name="Google Shape;480;p41"/>
          <p:cNvSpPr txBox="1"/>
          <p:nvPr/>
        </p:nvSpPr>
        <p:spPr>
          <a:xfrm>
            <a:off x="6819520" y="3648150"/>
            <a:ext cx="881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F51B5"/>
        </a:solidFill>
      </p:bgPr>
    </p:bg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2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86" name="Google Shape;486;p4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7" name="Google Shape;487;p42"/>
          <p:cNvSpPr/>
          <p:nvPr/>
        </p:nvSpPr>
        <p:spPr>
          <a:xfrm>
            <a:off x="0" y="26758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42"/>
          <p:cNvSpPr/>
          <p:nvPr/>
        </p:nvSpPr>
        <p:spPr>
          <a:xfrm>
            <a:off x="0" y="26758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9" name="Google Shape;489;p42"/>
          <p:cNvGrpSpPr/>
          <p:nvPr/>
        </p:nvGrpSpPr>
        <p:grpSpPr>
          <a:xfrm>
            <a:off x="1786339" y="2008201"/>
            <a:ext cx="473400" cy="473400"/>
            <a:chOff x="1786339" y="2008201"/>
            <a:chExt cx="473400" cy="473400"/>
          </a:xfrm>
        </p:grpSpPr>
        <p:sp>
          <p:nvSpPr>
            <p:cNvPr id="490" name="Google Shape;490;p42"/>
            <p:cNvSpPr/>
            <p:nvPr/>
          </p:nvSpPr>
          <p:spPr>
            <a:xfrm rot="8100000">
              <a:off x="1855667" y="20775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2"/>
            <p:cNvSpPr/>
            <p:nvPr/>
          </p:nvSpPr>
          <p:spPr>
            <a:xfrm>
              <a:off x="1955989" y="21712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1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492" name="Google Shape;492;p42"/>
          <p:cNvGrpSpPr/>
          <p:nvPr/>
        </p:nvGrpSpPr>
        <p:grpSpPr>
          <a:xfrm>
            <a:off x="3814414" y="2008201"/>
            <a:ext cx="473400" cy="473400"/>
            <a:chOff x="3814414" y="2008201"/>
            <a:chExt cx="473400" cy="473400"/>
          </a:xfrm>
        </p:grpSpPr>
        <p:sp>
          <p:nvSpPr>
            <p:cNvPr id="493" name="Google Shape;493;p42"/>
            <p:cNvSpPr/>
            <p:nvPr/>
          </p:nvSpPr>
          <p:spPr>
            <a:xfrm rot="8100000">
              <a:off x="3883742" y="20775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42"/>
            <p:cNvSpPr/>
            <p:nvPr/>
          </p:nvSpPr>
          <p:spPr>
            <a:xfrm>
              <a:off x="3984064" y="21712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3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495" name="Google Shape;495;p42"/>
          <p:cNvGrpSpPr/>
          <p:nvPr/>
        </p:nvGrpSpPr>
        <p:grpSpPr>
          <a:xfrm>
            <a:off x="5842489" y="2008201"/>
            <a:ext cx="473400" cy="473400"/>
            <a:chOff x="5842489" y="2008201"/>
            <a:chExt cx="473400" cy="473400"/>
          </a:xfrm>
        </p:grpSpPr>
        <p:sp>
          <p:nvSpPr>
            <p:cNvPr id="496" name="Google Shape;496;p42"/>
            <p:cNvSpPr/>
            <p:nvPr/>
          </p:nvSpPr>
          <p:spPr>
            <a:xfrm rot="8100000">
              <a:off x="5911817" y="20775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2"/>
            <p:cNvSpPr/>
            <p:nvPr/>
          </p:nvSpPr>
          <p:spPr>
            <a:xfrm>
              <a:off x="6012139" y="21712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5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498" name="Google Shape;498;p42"/>
          <p:cNvGrpSpPr/>
          <p:nvPr/>
        </p:nvGrpSpPr>
        <p:grpSpPr>
          <a:xfrm>
            <a:off x="6880814" y="3881100"/>
            <a:ext cx="473400" cy="473400"/>
            <a:chOff x="6880814" y="3881100"/>
            <a:chExt cx="473400" cy="473400"/>
          </a:xfrm>
        </p:grpSpPr>
        <p:sp>
          <p:nvSpPr>
            <p:cNvPr id="499" name="Google Shape;499;p42"/>
            <p:cNvSpPr/>
            <p:nvPr/>
          </p:nvSpPr>
          <p:spPr>
            <a:xfrm rot="-2700000">
              <a:off x="6950142" y="39504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42"/>
            <p:cNvSpPr/>
            <p:nvPr/>
          </p:nvSpPr>
          <p:spPr>
            <a:xfrm flipH="1">
              <a:off x="7050464" y="40573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6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501" name="Google Shape;501;p42"/>
          <p:cNvGrpSpPr/>
          <p:nvPr/>
        </p:nvGrpSpPr>
        <p:grpSpPr>
          <a:xfrm>
            <a:off x="4852739" y="3881100"/>
            <a:ext cx="473400" cy="473400"/>
            <a:chOff x="4852739" y="3881100"/>
            <a:chExt cx="473400" cy="473400"/>
          </a:xfrm>
        </p:grpSpPr>
        <p:sp>
          <p:nvSpPr>
            <p:cNvPr id="502" name="Google Shape;502;p42"/>
            <p:cNvSpPr/>
            <p:nvPr/>
          </p:nvSpPr>
          <p:spPr>
            <a:xfrm rot="-2700000">
              <a:off x="4922067" y="39504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42"/>
            <p:cNvSpPr/>
            <p:nvPr/>
          </p:nvSpPr>
          <p:spPr>
            <a:xfrm flipH="1">
              <a:off x="5022389" y="40573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4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504" name="Google Shape;504;p42"/>
          <p:cNvGrpSpPr/>
          <p:nvPr/>
        </p:nvGrpSpPr>
        <p:grpSpPr>
          <a:xfrm>
            <a:off x="2824664" y="3881100"/>
            <a:ext cx="473400" cy="473400"/>
            <a:chOff x="2824664" y="3881100"/>
            <a:chExt cx="473400" cy="473400"/>
          </a:xfrm>
        </p:grpSpPr>
        <p:sp>
          <p:nvSpPr>
            <p:cNvPr id="505" name="Google Shape;505;p42"/>
            <p:cNvSpPr/>
            <p:nvPr/>
          </p:nvSpPr>
          <p:spPr>
            <a:xfrm rot="-2700000">
              <a:off x="2893992" y="39504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42"/>
            <p:cNvSpPr/>
            <p:nvPr/>
          </p:nvSpPr>
          <p:spPr>
            <a:xfrm flipH="1">
              <a:off x="2994314" y="40573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Karla"/>
                  <a:ea typeface="Karla"/>
                  <a:cs typeface="Karla"/>
                  <a:sym typeface="Karla"/>
                </a:rPr>
                <a:t>2</a:t>
              </a:r>
              <a:endParaRPr sz="6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sp>
        <p:nvSpPr>
          <p:cNvPr id="507" name="Google Shape;507;p42"/>
          <p:cNvSpPr txBox="1"/>
          <p:nvPr/>
        </p:nvSpPr>
        <p:spPr>
          <a:xfrm>
            <a:off x="1379850" y="1460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08" name="Google Shape;508;p42"/>
          <p:cNvSpPr txBox="1"/>
          <p:nvPr/>
        </p:nvSpPr>
        <p:spPr>
          <a:xfrm>
            <a:off x="3377205" y="1460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Red is the colour of danger and courage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09" name="Google Shape;509;p42"/>
          <p:cNvSpPr txBox="1"/>
          <p:nvPr/>
        </p:nvSpPr>
        <p:spPr>
          <a:xfrm>
            <a:off x="5436010" y="1460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10" name="Google Shape;510;p42"/>
          <p:cNvSpPr txBox="1"/>
          <p:nvPr/>
        </p:nvSpPr>
        <p:spPr>
          <a:xfrm>
            <a:off x="2418175" y="4368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11" name="Google Shape;511;p42"/>
          <p:cNvSpPr txBox="1"/>
          <p:nvPr/>
        </p:nvSpPr>
        <p:spPr>
          <a:xfrm>
            <a:off x="4446255" y="4368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12" name="Google Shape;512;p42"/>
          <p:cNvSpPr txBox="1"/>
          <p:nvPr/>
        </p:nvSpPr>
        <p:spPr>
          <a:xfrm>
            <a:off x="6474335" y="4368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B3B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idx="4294967295" type="ctrTitle"/>
          </p:nvPr>
        </p:nvSpPr>
        <p:spPr>
          <a:xfrm>
            <a:off x="685800" y="1811950"/>
            <a:ext cx="4531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EB3B"/>
                </a:solidFill>
              </a:rPr>
              <a:t>HELLO!</a:t>
            </a:r>
            <a:endParaRPr sz="3600">
              <a:solidFill>
                <a:srgbClr val="FFEB3B"/>
              </a:solidFill>
            </a:endParaRPr>
          </a:p>
        </p:txBody>
      </p:sp>
      <p:sp>
        <p:nvSpPr>
          <p:cNvPr id="99" name="Google Shape;99;p16"/>
          <p:cNvSpPr txBox="1"/>
          <p:nvPr>
            <p:ph idx="4294967295" type="subTitle"/>
          </p:nvPr>
        </p:nvSpPr>
        <p:spPr>
          <a:xfrm>
            <a:off x="685800" y="3011525"/>
            <a:ext cx="4531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I am Jayden Smith</a:t>
            </a:r>
            <a:endParaRPr sz="3600"/>
          </a:p>
        </p:txBody>
      </p:sp>
      <p:sp>
        <p:nvSpPr>
          <p:cNvPr id="100" name="Google Shape;100;p16"/>
          <p:cNvSpPr txBox="1"/>
          <p:nvPr>
            <p:ph idx="4294967295" type="body"/>
          </p:nvPr>
        </p:nvSpPr>
        <p:spPr>
          <a:xfrm>
            <a:off x="685800" y="3683600"/>
            <a:ext cx="5620200" cy="10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 am here because I love to give presentations. You can find me at @username</a:t>
            </a:r>
            <a:endParaRPr/>
          </a:p>
        </p:txBody>
      </p:sp>
      <p:grpSp>
        <p:nvGrpSpPr>
          <p:cNvPr id="101" name="Google Shape;101;p16"/>
          <p:cNvGrpSpPr/>
          <p:nvPr/>
        </p:nvGrpSpPr>
        <p:grpSpPr>
          <a:xfrm>
            <a:off x="785305" y="1555467"/>
            <a:ext cx="462632" cy="462632"/>
            <a:chOff x="1278900" y="2333250"/>
            <a:chExt cx="381175" cy="381175"/>
          </a:xfrm>
        </p:grpSpPr>
        <p:sp>
          <p:nvSpPr>
            <p:cNvPr id="102" name="Google Shape;102;p16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" name="Google Shape;106;p1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96F3"/>
        </a:solidFill>
      </p:bgPr>
    </p:bg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3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518" name="Google Shape;518;p4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19" name="Google Shape;519;p43"/>
          <p:cNvGraphicFramePr/>
          <p:nvPr/>
        </p:nvGraphicFramePr>
        <p:xfrm>
          <a:off x="8411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{E430FC04-E60C-445B-9C84-749C2441B467}</a:tableStyleId>
              </a:tblPr>
              <a:tblGrid>
                <a:gridCol w="106710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Week 1</a:t>
                      </a:r>
                      <a:endParaRPr b="1"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Week 2</a:t>
                      </a:r>
                      <a:endParaRPr b="1"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2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3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4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5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6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7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8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9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10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11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12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13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14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1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2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3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96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96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96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4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5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6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96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96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96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7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 8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4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525" name="Google Shape;525;p4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6" name="Google Shape;526;p44"/>
          <p:cNvSpPr/>
          <p:nvPr/>
        </p:nvSpPr>
        <p:spPr>
          <a:xfrm>
            <a:off x="942500" y="1559637"/>
            <a:ext cx="2974200" cy="158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STRENGTHS</a:t>
            </a:r>
            <a:endParaRPr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27" name="Google Shape;527;p44"/>
          <p:cNvSpPr/>
          <p:nvPr/>
        </p:nvSpPr>
        <p:spPr>
          <a:xfrm>
            <a:off x="4039735" y="1559637"/>
            <a:ext cx="2974200" cy="158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WEAKNESSES</a:t>
            </a:r>
            <a:endParaRPr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28" name="Google Shape;528;p44"/>
          <p:cNvSpPr/>
          <p:nvPr/>
        </p:nvSpPr>
        <p:spPr>
          <a:xfrm>
            <a:off x="942500" y="3274300"/>
            <a:ext cx="2974200" cy="158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Black is the color of ebony and of outer space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OPPORTUNITIES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29" name="Google Shape;529;p44"/>
          <p:cNvSpPr/>
          <p:nvPr/>
        </p:nvSpPr>
        <p:spPr>
          <a:xfrm>
            <a:off x="4039735" y="3274300"/>
            <a:ext cx="2974200" cy="158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White is the color of milk and fresh snow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THREATS</a:t>
            </a:r>
            <a:endParaRPr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30" name="Google Shape;530;p44"/>
          <p:cNvSpPr/>
          <p:nvPr/>
        </p:nvSpPr>
        <p:spPr>
          <a:xfrm>
            <a:off x="2703232" y="1934625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44"/>
          <p:cNvSpPr/>
          <p:nvPr/>
        </p:nvSpPr>
        <p:spPr>
          <a:xfrm rot="5400000">
            <a:off x="2842973" y="1934625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44"/>
          <p:cNvSpPr/>
          <p:nvPr/>
        </p:nvSpPr>
        <p:spPr>
          <a:xfrm rot="10800000">
            <a:off x="2842973" y="20664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44"/>
          <p:cNvSpPr/>
          <p:nvPr/>
        </p:nvSpPr>
        <p:spPr>
          <a:xfrm rot="-5400000">
            <a:off x="2703232" y="20664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44"/>
          <p:cNvSpPr/>
          <p:nvPr/>
        </p:nvSpPr>
        <p:spPr>
          <a:xfrm>
            <a:off x="3259706" y="2438814"/>
            <a:ext cx="359450" cy="4471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S</a:t>
            </a:r>
          </a:p>
        </p:txBody>
      </p:sp>
      <p:sp>
        <p:nvSpPr>
          <p:cNvPr id="535" name="Google Shape;535;p44"/>
          <p:cNvSpPr/>
          <p:nvPr/>
        </p:nvSpPr>
        <p:spPr>
          <a:xfrm>
            <a:off x="4240814" y="2446533"/>
            <a:ext cx="691108" cy="432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W</a:t>
            </a:r>
          </a:p>
        </p:txBody>
      </p:sp>
      <p:sp>
        <p:nvSpPr>
          <p:cNvPr id="536" name="Google Shape;536;p44"/>
          <p:cNvSpPr/>
          <p:nvPr/>
        </p:nvSpPr>
        <p:spPr>
          <a:xfrm>
            <a:off x="3225120" y="3501352"/>
            <a:ext cx="473091" cy="4471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O</a:t>
            </a:r>
          </a:p>
        </p:txBody>
      </p:sp>
      <p:sp>
        <p:nvSpPr>
          <p:cNvPr id="537" name="Google Shape;537;p44"/>
          <p:cNvSpPr/>
          <p:nvPr/>
        </p:nvSpPr>
        <p:spPr>
          <a:xfrm>
            <a:off x="4355073" y="3509072"/>
            <a:ext cx="376744" cy="432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CAF50"/>
        </a:solidFill>
      </p:bgPr>
    </p:bg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5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Business Model Canvas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543" name="Google Shape;543;p4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4" name="Google Shape;544;p45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Key Activities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45" name="Google Shape;545;p45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Key Resources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46" name="Google Shape;546;p45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Value Propositions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47" name="Google Shape;547;p45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Customer Relationships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48" name="Google Shape;548;p45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Channels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49" name="Google Shape;549;p45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Customer Segments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50" name="Google Shape;550;p45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Key Partners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51" name="Google Shape;551;p45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Cost Structure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52" name="Google Shape;552;p45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96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Revenue Streams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b="1"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53" name="Google Shape;553;p45"/>
          <p:cNvSpPr/>
          <p:nvPr/>
        </p:nvSpPr>
        <p:spPr>
          <a:xfrm>
            <a:off x="4279392" y="3732401"/>
            <a:ext cx="216410" cy="215154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45"/>
          <p:cNvSpPr/>
          <p:nvPr/>
        </p:nvSpPr>
        <p:spPr>
          <a:xfrm>
            <a:off x="6865890" y="543301"/>
            <a:ext cx="215789" cy="193705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45"/>
          <p:cNvSpPr/>
          <p:nvPr/>
        </p:nvSpPr>
        <p:spPr>
          <a:xfrm>
            <a:off x="1702233" y="543296"/>
            <a:ext cx="207590" cy="207590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45"/>
          <p:cNvSpPr/>
          <p:nvPr/>
        </p:nvSpPr>
        <p:spPr>
          <a:xfrm>
            <a:off x="8608121" y="543223"/>
            <a:ext cx="197487" cy="208211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7" name="Google Shape;557;p45"/>
          <p:cNvGrpSpPr/>
          <p:nvPr/>
        </p:nvGrpSpPr>
        <p:grpSpPr>
          <a:xfrm>
            <a:off x="8577842" y="3732406"/>
            <a:ext cx="227770" cy="165313"/>
            <a:chOff x="4604550" y="3714775"/>
            <a:chExt cx="439625" cy="319075"/>
          </a:xfrm>
        </p:grpSpPr>
        <p:sp>
          <p:nvSpPr>
            <p:cNvPr id="558" name="Google Shape;558;p45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45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0" name="Google Shape;560;p45"/>
          <p:cNvGrpSpPr/>
          <p:nvPr/>
        </p:nvGrpSpPr>
        <p:grpSpPr>
          <a:xfrm>
            <a:off x="5169094" y="543218"/>
            <a:ext cx="188666" cy="240398"/>
            <a:chOff x="1959600" y="4980625"/>
            <a:chExt cx="364150" cy="464000"/>
          </a:xfrm>
        </p:grpSpPr>
        <p:sp>
          <p:nvSpPr>
            <p:cNvPr id="561" name="Google Shape;561;p45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45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5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45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45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45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45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8" name="Google Shape;568;p45"/>
          <p:cNvGrpSpPr/>
          <p:nvPr/>
        </p:nvGrpSpPr>
        <p:grpSpPr>
          <a:xfrm>
            <a:off x="6802664" y="2137732"/>
            <a:ext cx="278880" cy="267521"/>
            <a:chOff x="5233525" y="4954450"/>
            <a:chExt cx="538275" cy="516350"/>
          </a:xfrm>
        </p:grpSpPr>
        <p:sp>
          <p:nvSpPr>
            <p:cNvPr id="569" name="Google Shape;569;p45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45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45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45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45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45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45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45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45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45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45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0" name="Google Shape;580;p45"/>
          <p:cNvGrpSpPr/>
          <p:nvPr/>
        </p:nvGrpSpPr>
        <p:grpSpPr>
          <a:xfrm>
            <a:off x="3358097" y="2137734"/>
            <a:ext cx="283932" cy="258066"/>
            <a:chOff x="4556450" y="4963575"/>
            <a:chExt cx="548025" cy="498100"/>
          </a:xfrm>
        </p:grpSpPr>
        <p:sp>
          <p:nvSpPr>
            <p:cNvPr id="581" name="Google Shape;581;p45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45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45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45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45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6" name="Google Shape;586;p45"/>
          <p:cNvSpPr/>
          <p:nvPr/>
        </p:nvSpPr>
        <p:spPr>
          <a:xfrm>
            <a:off x="3406103" y="543301"/>
            <a:ext cx="227743" cy="227797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6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92" name="Google Shape;592;p4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3" name="Google Shape;593;p46"/>
          <p:cNvGrpSpPr/>
          <p:nvPr/>
        </p:nvGrpSpPr>
        <p:grpSpPr>
          <a:xfrm>
            <a:off x="855292" y="1413043"/>
            <a:ext cx="3608219" cy="3243858"/>
            <a:chOff x="3778727" y="4460423"/>
            <a:chExt cx="720160" cy="647438"/>
          </a:xfrm>
        </p:grpSpPr>
        <p:sp>
          <p:nvSpPr>
            <p:cNvPr id="594" name="Google Shape;594;p46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95" name="Google Shape;595;p46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96" name="Google Shape;596;p46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97" name="Google Shape;597;p46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98" name="Google Shape;598;p46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599" name="Google Shape;599;p46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00" name="Google Shape;600;p46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601" name="Google Shape;601;p46"/>
          <p:cNvCxnSpPr/>
          <p:nvPr/>
        </p:nvCxnSpPr>
        <p:spPr>
          <a:xfrm>
            <a:off x="4383550" y="1950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2" name="Google Shape;602;p46"/>
          <p:cNvSpPr txBox="1"/>
          <p:nvPr/>
        </p:nvSpPr>
        <p:spPr>
          <a:xfrm>
            <a:off x="5502050" y="1778025"/>
            <a:ext cx="1920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603" name="Google Shape;603;p46"/>
          <p:cNvCxnSpPr/>
          <p:nvPr/>
        </p:nvCxnSpPr>
        <p:spPr>
          <a:xfrm>
            <a:off x="4227875" y="2431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4" name="Google Shape;604;p46"/>
          <p:cNvSpPr txBox="1"/>
          <p:nvPr/>
        </p:nvSpPr>
        <p:spPr>
          <a:xfrm>
            <a:off x="5502050" y="2259640"/>
            <a:ext cx="1920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605" name="Google Shape;605;p46"/>
          <p:cNvCxnSpPr/>
          <p:nvPr/>
        </p:nvCxnSpPr>
        <p:spPr>
          <a:xfrm>
            <a:off x="4006650" y="2913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6" name="Google Shape;606;p46"/>
          <p:cNvSpPr txBox="1"/>
          <p:nvPr/>
        </p:nvSpPr>
        <p:spPr>
          <a:xfrm>
            <a:off x="5502050" y="2741255"/>
            <a:ext cx="1920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607" name="Google Shape;607;p46"/>
          <p:cNvCxnSpPr/>
          <p:nvPr/>
        </p:nvCxnSpPr>
        <p:spPr>
          <a:xfrm>
            <a:off x="3818200" y="3394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8" name="Google Shape;608;p46"/>
          <p:cNvSpPr txBox="1"/>
          <p:nvPr/>
        </p:nvSpPr>
        <p:spPr>
          <a:xfrm>
            <a:off x="5502050" y="3222870"/>
            <a:ext cx="1920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609" name="Google Shape;609;p46"/>
          <p:cNvCxnSpPr/>
          <p:nvPr/>
        </p:nvCxnSpPr>
        <p:spPr>
          <a:xfrm>
            <a:off x="3613350" y="3876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10" name="Google Shape;610;p46"/>
          <p:cNvSpPr txBox="1"/>
          <p:nvPr/>
        </p:nvSpPr>
        <p:spPr>
          <a:xfrm>
            <a:off x="5502050" y="3704485"/>
            <a:ext cx="1920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611" name="Google Shape;611;p46"/>
          <p:cNvCxnSpPr/>
          <p:nvPr/>
        </p:nvCxnSpPr>
        <p:spPr>
          <a:xfrm>
            <a:off x="3400325" y="4358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12" name="Google Shape;612;p46"/>
          <p:cNvSpPr txBox="1"/>
          <p:nvPr/>
        </p:nvSpPr>
        <p:spPr>
          <a:xfrm>
            <a:off x="5502050" y="4186100"/>
            <a:ext cx="1920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Insert your content</a:t>
            </a:r>
            <a:endParaRPr sz="10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DDC39"/>
        </a:solidFill>
      </p:bgPr>
    </p:bg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7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618" name="Google Shape;618;p4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9" name="Google Shape;619;p47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0" name="Google Shape;620;p47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Imani Jackson</a:t>
            </a:r>
            <a:br>
              <a:rPr lang="en">
                <a:latin typeface="Karla"/>
                <a:ea typeface="Karla"/>
                <a:cs typeface="Karla"/>
                <a:sym typeface="Karla"/>
              </a:rPr>
            </a:b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JOB TITLE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621" name="Google Shape;621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2" name="Google Shape;622;p47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Marcos Galán</a:t>
            </a:r>
            <a:br>
              <a:rPr lang="en">
                <a:latin typeface="Karla"/>
                <a:ea typeface="Karla"/>
                <a:cs typeface="Karla"/>
                <a:sym typeface="Karla"/>
              </a:rPr>
            </a:b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JOB TITLE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623" name="Google Shape;623;p47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4" name="Google Shape;624;p47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Ixchel Valdía</a:t>
            </a:r>
            <a:br>
              <a:rPr lang="en">
                <a:latin typeface="Karla"/>
                <a:ea typeface="Karla"/>
                <a:cs typeface="Karla"/>
                <a:sym typeface="Karla"/>
              </a:rPr>
            </a:b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JOB TITLE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625" name="Google Shape;625;p47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6" name="Google Shape;626;p47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Nils Årud</a:t>
            </a:r>
            <a:br>
              <a:rPr lang="en">
                <a:latin typeface="Karla"/>
                <a:ea typeface="Karla"/>
                <a:cs typeface="Karla"/>
                <a:sym typeface="Karla"/>
              </a:rPr>
            </a:b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JOB TITLE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Blue is the colour of the clear sky and the deep sea</a:t>
            </a:r>
            <a:endParaRPr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48"/>
          <p:cNvSpPr txBox="1"/>
          <p:nvPr>
            <p:ph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632" name="Google Shape;632;p48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3" name="Google Shape;633;p48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634" name="Google Shape;634;p48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48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8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8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8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8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8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8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8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8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8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48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48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Google Shape;647;p48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Google Shape;648;p48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48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48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48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2" name="Google Shape;652;p48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3" name="Google Shape;653;p48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4" name="Google Shape;654;p48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5" name="Google Shape;655;p48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6" name="Google Shape;656;p48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7" name="Google Shape;657;p48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8" name="Google Shape;658;p48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9" name="Google Shape;659;p48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0" name="Google Shape;660;p48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1" name="Google Shape;661;p48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2" name="Google Shape;662;p48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3" name="Google Shape;663;p48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4" name="Google Shape;664;p48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5" name="Google Shape;665;p48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6" name="Google Shape;666;p48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7" name="Google Shape;667;p48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8" name="Google Shape;668;p48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9" name="Google Shape;669;p48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0" name="Google Shape;670;p48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1" name="Google Shape;671;p48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2" name="Google Shape;672;p48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3" name="Google Shape;673;p48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4" name="Google Shape;674;p48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5" name="Google Shape;675;p48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6" name="Google Shape;676;p48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7" name="Google Shape;677;p48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8" name="Google Shape;678;p48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9" name="Google Shape;679;p48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80" name="Google Shape;680;p4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81" name="Google Shape;681;p48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82" name="Google Shape;682;p48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3" name="Google Shape;683;p48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4" name="Google Shape;684;p48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5" name="Google Shape;685;p48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6" name="Google Shape;686;p48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7" name="Google Shape;687;p48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8" name="Google Shape;688;p48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9" name="Google Shape;689;p48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0" name="Google Shape;690;p48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1" name="Google Shape;691;p48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2" name="Google Shape;692;p48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3" name="Google Shape;693;p48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4" name="Google Shape;694;p48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5" name="Google Shape;695;p48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6" name="Google Shape;696;p48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7" name="Google Shape;697;p48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8" name="Google Shape;698;p48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9" name="Google Shape;699;p48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0" name="Google Shape;700;p48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1" name="Google Shape;701;p48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2" name="Google Shape;702;p48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3" name="Google Shape;703;p48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704" name="Google Shape;704;p48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705" name="Google Shape;705;p48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706" name="Google Shape;706;p48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LOW VALUE 1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07" name="Google Shape;707;p48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HIGH VALUE 1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08" name="Google Shape;708;p48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LOW VALUE 2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09" name="Google Shape;709;p48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rPr>
              <a:t>HIGH VALUE 2</a:t>
            </a:r>
            <a:endParaRPr sz="800">
              <a:solidFill>
                <a:schemeClr val="dk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10" name="Google Shape;710;p48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Our company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11" name="Google Shape;711;p48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12" name="Google Shape;712;p48"/>
          <p:cNvSpPr/>
          <p:nvPr/>
        </p:nvSpPr>
        <p:spPr>
          <a:xfrm>
            <a:off x="1310125" y="3398850"/>
            <a:ext cx="876000" cy="87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13" name="Google Shape;713;p48"/>
          <p:cNvSpPr/>
          <p:nvPr/>
        </p:nvSpPr>
        <p:spPr>
          <a:xfrm>
            <a:off x="5577725" y="2948000"/>
            <a:ext cx="779700" cy="779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14" name="Google Shape;714;p48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15" name="Google Shape;715;p48"/>
          <p:cNvSpPr/>
          <p:nvPr/>
        </p:nvSpPr>
        <p:spPr>
          <a:xfrm>
            <a:off x="4768850" y="564625"/>
            <a:ext cx="779700" cy="779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16" name="Google Shape;716;p48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Competitor</a:t>
            </a:r>
            <a:endParaRPr sz="8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107"/>
        </a:solidFill>
      </p:bgPr>
    </p:bg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49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722" name="Google Shape;722;p4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723" name="Google Shape;723;p49"/>
          <p:cNvGraphicFramePr/>
          <p:nvPr/>
        </p:nvGraphicFramePr>
        <p:xfrm>
          <a:off x="932050" y="1550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{022F8888-6F45-44FD-ABB7-5584A37B8921}</a:tableStyleId>
              </a:tblPr>
              <a:tblGrid>
                <a:gridCol w="783850"/>
                <a:gridCol w="757150"/>
                <a:gridCol w="757150"/>
                <a:gridCol w="757150"/>
                <a:gridCol w="757150"/>
                <a:gridCol w="757150"/>
                <a:gridCol w="757150"/>
                <a:gridCol w="757150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SUNDAY</a:t>
                      </a:r>
                      <a:endParaRPr sz="7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10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MONDAY</a:t>
                      </a:r>
                      <a:endParaRPr sz="7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10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TUESDAY</a:t>
                      </a:r>
                      <a:endParaRPr sz="7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10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WEDNESDAY</a:t>
                      </a:r>
                      <a:endParaRPr sz="7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10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THURSDAY</a:t>
                      </a:r>
                      <a:endParaRPr sz="7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10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FRIDAY</a:t>
                      </a:r>
                      <a:endParaRPr sz="7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10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SATURDAY</a:t>
                      </a:r>
                      <a:endParaRPr sz="7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107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09:00 - 09:45</a:t>
                      </a:r>
                      <a:endParaRPr sz="7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10:00 - 10:45</a:t>
                      </a:r>
                      <a:endParaRPr sz="7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11:00 - 11:45</a:t>
                      </a:r>
                      <a:endParaRPr sz="7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12:00 - 13:15</a:t>
                      </a:r>
                      <a:endParaRPr sz="7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13:30 - 14:15</a:t>
                      </a:r>
                      <a:endParaRPr sz="7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14:30 - 15:15</a:t>
                      </a:r>
                      <a:endParaRPr sz="7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15:30 - 16:15</a:t>
                      </a:r>
                      <a:endParaRPr sz="700">
                        <a:solidFill>
                          <a:schemeClr val="dk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07D8B"/>
        </a:solidFill>
      </p:bgPr>
    </p:bg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50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. 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This means that you can: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Karla"/>
              <a:buChar char="●"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Resize them without losing quality.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Karla"/>
              <a:buChar char="●"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Change line color, width and style.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Isn’t that nice? :)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Examples:</a:t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grpSp>
        <p:nvGrpSpPr>
          <p:cNvPr id="729" name="Google Shape;729;p50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730" name="Google Shape;730;p50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50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50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50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50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50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50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50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50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50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50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50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50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50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4" name="Google Shape;744;p50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745" name="Google Shape;745;p50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50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50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50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50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0" name="Google Shape;750;p50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751" name="Google Shape;751;p50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50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50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50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50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6" name="Google Shape;756;p50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50"/>
          <p:cNvSpPr/>
          <p:nvPr/>
        </p:nvSpPr>
        <p:spPr>
          <a:xfrm>
            <a:off x="2656888" y="387284"/>
            <a:ext cx="251793" cy="33367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8" name="Google Shape;758;p50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759" name="Google Shape;759;p50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50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50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50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3" name="Google Shape;763;p50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4" name="Google Shape;764;p50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765" name="Google Shape;765;p50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50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50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50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50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50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50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2" name="Google Shape;772;p50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773" name="Google Shape;773;p50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50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50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50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7" name="Google Shape;777;p50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50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50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50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1" name="Google Shape;781;p50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782" name="Google Shape;782;p50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50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4" name="Google Shape;784;p50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785" name="Google Shape;785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7" name="Google Shape;787;p50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788" name="Google Shape;788;p50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50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50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1" name="Google Shape;791;p50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792" name="Google Shape;792;p50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50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50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50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50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50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50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9" name="Google Shape;799;p50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800" name="Google Shape;800;p50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50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50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50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50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50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6" name="Google Shape;806;p50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807" name="Google Shape;807;p50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50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50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50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1" name="Google Shape;811;p50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2" name="Google Shape;812;p50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813" name="Google Shape;813;p50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50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5" name="Google Shape;815;p50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816" name="Google Shape;816;p50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50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50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50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50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1" name="Google Shape;821;p50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822" name="Google Shape;822;p50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50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4" name="Google Shape;824;p50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825" name="Google Shape;825;p50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50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50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50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50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50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50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2" name="Google Shape;832;p50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833" name="Google Shape;833;p50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50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50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50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50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8" name="Google Shape;838;p50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839" name="Google Shape;839;p50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50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50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50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50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50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50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50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7" name="Google Shape;847;p50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848" name="Google Shape;848;p50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50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50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50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2" name="Google Shape;852;p50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853" name="Google Shape;853;p50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50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50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50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7" name="Google Shape;857;p50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858" name="Google Shape;858;p50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50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50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50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2" name="Google Shape;862;p50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863" name="Google Shape;863;p50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50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5" name="Google Shape;865;p50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866" name="Google Shape;866;p50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50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8" name="Google Shape;868;p50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869" name="Google Shape;869;p50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50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1" name="Google Shape;871;p50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2" name="Google Shape;872;p50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873" name="Google Shape;873;p50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50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5" name="Google Shape;875;p50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876" name="Google Shape;876;p50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50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50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50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50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50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50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50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4" name="Google Shape;884;p50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50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6" name="Google Shape;886;p50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887" name="Google Shape;887;p50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50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9" name="Google Shape;889;p50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0" name="Google Shape;890;p50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891" name="Google Shape;891;p50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50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3" name="Google Shape;893;p50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894" name="Google Shape;894;p50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50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50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50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8" name="Google Shape;898;p50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899" name="Google Shape;899;p50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50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50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2" name="Google Shape;902;p50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3" name="Google Shape;903;p50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904" name="Google Shape;904;p50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50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50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50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50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50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0" name="Google Shape;910;p50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911" name="Google Shape;911;p50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50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50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50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50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50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50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50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50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0" name="Google Shape;920;p50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921" name="Google Shape;921;p50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50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50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4" name="Google Shape;924;p50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925" name="Google Shape;925;p50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50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50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8" name="Google Shape;928;p50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929" name="Google Shape;929;p50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50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50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50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50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4" name="Google Shape;934;p50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935" name="Google Shape;935;p50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50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7" name="Google Shape;937;p50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938" name="Google Shape;938;p50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50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50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50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50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50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50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5" name="Google Shape;945;p50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946" name="Google Shape;946;p50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50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50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50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50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50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2" name="Google Shape;952;p50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953" name="Google Shape;953;p50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50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5" name="Google Shape;955;p50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956" name="Google Shape;956;p50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50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50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50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0" name="Google Shape;960;p50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50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50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50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4" name="Google Shape;964;p50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965" name="Google Shape;965;p50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50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50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50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50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50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50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50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3" name="Google Shape;973;p50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974" name="Google Shape;974;p50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50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6" name="Google Shape;976;p50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977" name="Google Shape;977;p50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50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50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50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50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50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3" name="Google Shape;983;p50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984" name="Google Shape;984;p50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50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50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50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50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50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50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1" name="Google Shape;991;p50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992" name="Google Shape;992;p50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50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50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5" name="Google Shape;995;p50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996" name="Google Shape;996;p50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50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50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50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50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50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2" name="Google Shape;1002;p50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1003" name="Google Shape;1003;p50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50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50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6" name="Google Shape;1006;p50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1007" name="Google Shape;1007;p50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50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50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0" name="Google Shape;1010;p50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1011" name="Google Shape;1011;p50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50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50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50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50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6" name="Google Shape;1016;p50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1017" name="Google Shape;1017;p50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50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50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50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50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50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50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50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50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50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50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50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50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50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50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50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50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50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50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50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50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50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50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50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50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50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50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4" name="Google Shape;1044;p50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1045" name="Google Shape;1045;p50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50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50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50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50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50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50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50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50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50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50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50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50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50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50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50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50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50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50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50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50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50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50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8" name="Google Shape;1068;p50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1069" name="Google Shape;1069;p50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50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50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50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50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50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50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50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50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50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50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50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50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50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3" name="Google Shape;1083;p50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1084" name="Google Shape;1084;p50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50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50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7" name="Google Shape;1087;p50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1088" name="Google Shape;1088;p50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50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50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50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50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50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4" name="Google Shape;1094;p50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1095" name="Google Shape;1095;p50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50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50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50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50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50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50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50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3" name="Google Shape;1103;p50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1104" name="Google Shape;1104;p50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50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50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7" name="Google Shape;1107;p50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1108" name="Google Shape;1108;p50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50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50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50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50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3" name="Google Shape;1113;p50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1114" name="Google Shape;1114;p50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50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50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50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50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50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50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1" name="Google Shape;1121;p50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1122" name="Google Shape;1122;p50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50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50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50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50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50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8" name="Google Shape;1128;p50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1129" name="Google Shape;1129;p50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50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50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50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50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50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50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50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50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8" name="Google Shape;1138;p50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1139" name="Google Shape;1139;p50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50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50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50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50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50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50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50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50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50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50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0" name="Google Shape;1150;p50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1151" name="Google Shape;1151;p50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50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50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50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50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6" name="Google Shape;1156;p50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1157" name="Google Shape;1157;p50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50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50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50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50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50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50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4" name="Google Shape;1164;p50"/>
          <p:cNvGrpSpPr/>
          <p:nvPr/>
        </p:nvGrpSpPr>
        <p:grpSpPr>
          <a:xfrm>
            <a:off x="7243894" y="1803400"/>
            <a:ext cx="433992" cy="422729"/>
            <a:chOff x="5916675" y="927975"/>
            <a:chExt cx="516350" cy="502950"/>
          </a:xfrm>
        </p:grpSpPr>
        <p:sp>
          <p:nvSpPr>
            <p:cNvPr id="1165" name="Google Shape;1165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7" name="Google Shape;1167;p50"/>
          <p:cNvGrpSpPr/>
          <p:nvPr/>
        </p:nvGrpSpPr>
        <p:grpSpPr>
          <a:xfrm>
            <a:off x="6359914" y="2509302"/>
            <a:ext cx="1079481" cy="1051467"/>
            <a:chOff x="5916675" y="927975"/>
            <a:chExt cx="516350" cy="502950"/>
          </a:xfrm>
        </p:grpSpPr>
        <p:sp>
          <p:nvSpPr>
            <p:cNvPr id="1168" name="Google Shape;1168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0" name="Google Shape;1170;p50"/>
          <p:cNvGrpSpPr/>
          <p:nvPr/>
        </p:nvGrpSpPr>
        <p:grpSpPr>
          <a:xfrm>
            <a:off x="6360057" y="1803400"/>
            <a:ext cx="433992" cy="422729"/>
            <a:chOff x="5916675" y="927975"/>
            <a:chExt cx="516350" cy="502950"/>
          </a:xfrm>
        </p:grpSpPr>
        <p:sp>
          <p:nvSpPr>
            <p:cNvPr id="1171" name="Google Shape;1171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73" name="Google Shape;1173;p50"/>
          <p:cNvSpPr/>
          <p:nvPr/>
        </p:nvSpPr>
        <p:spPr>
          <a:xfrm>
            <a:off x="7436055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4" name="Google Shape;1174;p50"/>
          <p:cNvSpPr/>
          <p:nvPr/>
        </p:nvSpPr>
        <p:spPr>
          <a:xfrm>
            <a:off x="6552218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5" name="Google Shape;1175;p50"/>
          <p:cNvSpPr/>
          <p:nvPr/>
        </p:nvSpPr>
        <p:spPr>
          <a:xfrm>
            <a:off x="6837753" y="30973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6" name="Google Shape;1176;p5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1" name="Google Shape;1181;p51"/>
          <p:cNvGrpSpPr/>
          <p:nvPr/>
        </p:nvGrpSpPr>
        <p:grpSpPr>
          <a:xfrm>
            <a:off x="2345738" y="1550127"/>
            <a:ext cx="445718" cy="445753"/>
            <a:chOff x="3706812" y="1035050"/>
            <a:chExt cx="4792662" cy="4787899"/>
          </a:xfrm>
        </p:grpSpPr>
        <p:sp>
          <p:nvSpPr>
            <p:cNvPr id="1182" name="Google Shape;1182;p51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51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51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51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51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51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8" name="Google Shape;1188;p51"/>
          <p:cNvGrpSpPr/>
          <p:nvPr/>
        </p:nvGrpSpPr>
        <p:grpSpPr>
          <a:xfrm>
            <a:off x="1066243" y="1550157"/>
            <a:ext cx="443331" cy="445437"/>
            <a:chOff x="1400175" y="1220787"/>
            <a:chExt cx="4473575" cy="4476750"/>
          </a:xfrm>
        </p:grpSpPr>
        <p:sp>
          <p:nvSpPr>
            <p:cNvPr id="1189" name="Google Shape;1189;p51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51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51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51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3" name="Google Shape;1193;p51"/>
          <p:cNvGrpSpPr/>
          <p:nvPr/>
        </p:nvGrpSpPr>
        <p:grpSpPr>
          <a:xfrm>
            <a:off x="424896" y="1550171"/>
            <a:ext cx="446045" cy="445465"/>
            <a:chOff x="1649412" y="927100"/>
            <a:chExt cx="5011737" cy="5016500"/>
          </a:xfrm>
        </p:grpSpPr>
        <p:sp>
          <p:nvSpPr>
            <p:cNvPr id="1194" name="Google Shape;1194;p51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51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51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7" name="Google Shape;1197;p51"/>
          <p:cNvGrpSpPr/>
          <p:nvPr/>
        </p:nvGrpSpPr>
        <p:grpSpPr>
          <a:xfrm>
            <a:off x="1705247" y="1550424"/>
            <a:ext cx="444870" cy="445286"/>
            <a:chOff x="1301750" y="920750"/>
            <a:chExt cx="5095875" cy="5100637"/>
          </a:xfrm>
        </p:grpSpPr>
        <p:sp>
          <p:nvSpPr>
            <p:cNvPr id="1198" name="Google Shape;1198;p51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51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1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51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51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3" name="Google Shape;1203;p51"/>
          <p:cNvGrpSpPr/>
          <p:nvPr/>
        </p:nvGrpSpPr>
        <p:grpSpPr>
          <a:xfrm>
            <a:off x="3628420" y="1550333"/>
            <a:ext cx="445621" cy="445591"/>
            <a:chOff x="5732756" y="2682276"/>
            <a:chExt cx="719905" cy="719856"/>
          </a:xfrm>
        </p:grpSpPr>
        <p:sp>
          <p:nvSpPr>
            <p:cNvPr id="1204" name="Google Shape;1204;p51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51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51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7" name="Google Shape;1207;p51"/>
          <p:cNvGrpSpPr/>
          <p:nvPr/>
        </p:nvGrpSpPr>
        <p:grpSpPr>
          <a:xfrm>
            <a:off x="4269737" y="1550327"/>
            <a:ext cx="445627" cy="445604"/>
            <a:chOff x="6768809" y="2682265"/>
            <a:chExt cx="719915" cy="719877"/>
          </a:xfrm>
        </p:grpSpPr>
        <p:sp>
          <p:nvSpPr>
            <p:cNvPr id="1208" name="Google Shape;1208;p51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1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51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51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2" name="Google Shape;1212;p51"/>
          <p:cNvGrpSpPr/>
          <p:nvPr/>
        </p:nvGrpSpPr>
        <p:grpSpPr>
          <a:xfrm>
            <a:off x="4911059" y="1550356"/>
            <a:ext cx="445753" cy="445545"/>
            <a:chOff x="7804870" y="2682313"/>
            <a:chExt cx="720118" cy="719782"/>
          </a:xfrm>
        </p:grpSpPr>
        <p:sp>
          <p:nvSpPr>
            <p:cNvPr id="1213" name="Google Shape;1213;p51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51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51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51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51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8" name="Google Shape;1218;p51"/>
          <p:cNvGrpSpPr/>
          <p:nvPr/>
        </p:nvGrpSpPr>
        <p:grpSpPr>
          <a:xfrm>
            <a:off x="5552507" y="1550125"/>
            <a:ext cx="446293" cy="446006"/>
            <a:chOff x="8841135" y="2681940"/>
            <a:chExt cx="720990" cy="720527"/>
          </a:xfrm>
        </p:grpSpPr>
        <p:sp>
          <p:nvSpPr>
            <p:cNvPr id="1219" name="Google Shape;1219;p51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51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51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51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51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51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5" name="Google Shape;1225;p51"/>
          <p:cNvGrpSpPr/>
          <p:nvPr/>
        </p:nvGrpSpPr>
        <p:grpSpPr>
          <a:xfrm>
            <a:off x="2986505" y="1550057"/>
            <a:ext cx="445260" cy="445260"/>
            <a:chOff x="4103687" y="1439862"/>
            <a:chExt cx="3986212" cy="3986211"/>
          </a:xfrm>
        </p:grpSpPr>
        <p:sp>
          <p:nvSpPr>
            <p:cNvPr id="1226" name="Google Shape;1226;p51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51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8" name="Google Shape;1228;p51"/>
          <p:cNvGrpSpPr/>
          <p:nvPr/>
        </p:nvGrpSpPr>
        <p:grpSpPr>
          <a:xfrm>
            <a:off x="6194495" y="1550361"/>
            <a:ext cx="445803" cy="445535"/>
            <a:chOff x="9878272" y="2682320"/>
            <a:chExt cx="720199" cy="719767"/>
          </a:xfrm>
        </p:grpSpPr>
        <p:sp>
          <p:nvSpPr>
            <p:cNvPr id="1229" name="Google Shape;1229;p51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51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51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51"/>
          <p:cNvGrpSpPr/>
          <p:nvPr/>
        </p:nvGrpSpPr>
        <p:grpSpPr>
          <a:xfrm>
            <a:off x="6835993" y="1550278"/>
            <a:ext cx="445700" cy="445701"/>
            <a:chOff x="10914618" y="2682187"/>
            <a:chExt cx="720033" cy="720033"/>
          </a:xfrm>
        </p:grpSpPr>
        <p:sp>
          <p:nvSpPr>
            <p:cNvPr id="1233" name="Google Shape;1233;p51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51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51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51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51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51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9" name="Google Shape;1239;p51"/>
          <p:cNvGrpSpPr/>
          <p:nvPr/>
        </p:nvGrpSpPr>
        <p:grpSpPr>
          <a:xfrm>
            <a:off x="1059514" y="843057"/>
            <a:ext cx="361521" cy="445816"/>
            <a:chOff x="1582665" y="1011072"/>
            <a:chExt cx="584040" cy="720220"/>
          </a:xfrm>
        </p:grpSpPr>
        <p:sp>
          <p:nvSpPr>
            <p:cNvPr id="1240" name="Google Shape;1240;p51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51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51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51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51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5" name="Google Shape;1245;p51"/>
          <p:cNvGrpSpPr/>
          <p:nvPr/>
        </p:nvGrpSpPr>
        <p:grpSpPr>
          <a:xfrm>
            <a:off x="1660898" y="843078"/>
            <a:ext cx="379481" cy="445796"/>
            <a:chOff x="2554206" y="1011105"/>
            <a:chExt cx="613055" cy="720187"/>
          </a:xfrm>
        </p:grpSpPr>
        <p:sp>
          <p:nvSpPr>
            <p:cNvPr id="1246" name="Google Shape;1246;p51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51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1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51"/>
          <p:cNvGrpSpPr/>
          <p:nvPr/>
        </p:nvGrpSpPr>
        <p:grpSpPr>
          <a:xfrm>
            <a:off x="6209073" y="797418"/>
            <a:ext cx="460705" cy="491455"/>
            <a:chOff x="9901824" y="937343"/>
            <a:chExt cx="744273" cy="793950"/>
          </a:xfrm>
        </p:grpSpPr>
        <p:grpSp>
          <p:nvGrpSpPr>
            <p:cNvPr id="1250" name="Google Shape;1250;p51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251" name="Google Shape;1251;p51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51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51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51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51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51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51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51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51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51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61" name="Google Shape;1261;p51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51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51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51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51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51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7" name="Google Shape;1267;p51"/>
          <p:cNvGrpSpPr/>
          <p:nvPr/>
        </p:nvGrpSpPr>
        <p:grpSpPr>
          <a:xfrm>
            <a:off x="2280242" y="843244"/>
            <a:ext cx="369868" cy="445629"/>
            <a:chOff x="3554761" y="1011374"/>
            <a:chExt cx="597525" cy="719918"/>
          </a:xfrm>
        </p:grpSpPr>
        <p:sp>
          <p:nvSpPr>
            <p:cNvPr id="1268" name="Google Shape;1268;p51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51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51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51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2" name="Google Shape;1272;p51"/>
          <p:cNvGrpSpPr/>
          <p:nvPr/>
        </p:nvGrpSpPr>
        <p:grpSpPr>
          <a:xfrm>
            <a:off x="2889972" y="843032"/>
            <a:ext cx="370755" cy="445841"/>
            <a:chOff x="4539787" y="1011032"/>
            <a:chExt cx="598958" cy="720261"/>
          </a:xfrm>
        </p:grpSpPr>
        <p:sp>
          <p:nvSpPr>
            <p:cNvPr id="1273" name="Google Shape;1273;p51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51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51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51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51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8" name="Google Shape;1278;p51"/>
          <p:cNvGrpSpPr/>
          <p:nvPr/>
        </p:nvGrpSpPr>
        <p:grpSpPr>
          <a:xfrm>
            <a:off x="3500590" y="843140"/>
            <a:ext cx="366917" cy="445733"/>
            <a:chOff x="5526246" y="1011207"/>
            <a:chExt cx="592758" cy="720086"/>
          </a:xfrm>
        </p:grpSpPr>
        <p:sp>
          <p:nvSpPr>
            <p:cNvPr id="1279" name="Google Shape;1279;p51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51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51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51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51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51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5" name="Google Shape;1285;p51"/>
          <p:cNvGrpSpPr/>
          <p:nvPr/>
        </p:nvGrpSpPr>
        <p:grpSpPr>
          <a:xfrm>
            <a:off x="455358" y="843134"/>
            <a:ext cx="364294" cy="445740"/>
            <a:chOff x="606645" y="1011196"/>
            <a:chExt cx="588520" cy="720096"/>
          </a:xfrm>
        </p:grpSpPr>
        <p:sp>
          <p:nvSpPr>
            <p:cNvPr id="1286" name="Google Shape;1286;p51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51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51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51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0" name="Google Shape;1290;p51"/>
          <p:cNvGrpSpPr/>
          <p:nvPr/>
        </p:nvGrpSpPr>
        <p:grpSpPr>
          <a:xfrm>
            <a:off x="6909641" y="843111"/>
            <a:ext cx="298405" cy="445762"/>
            <a:chOff x="11033597" y="1011159"/>
            <a:chExt cx="482075" cy="720133"/>
          </a:xfrm>
        </p:grpSpPr>
        <p:sp>
          <p:nvSpPr>
            <p:cNvPr id="1291" name="Google Shape;1291;p51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51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51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51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5" name="Google Shape;1295;p51"/>
          <p:cNvGrpSpPr/>
          <p:nvPr/>
        </p:nvGrpSpPr>
        <p:grpSpPr>
          <a:xfrm>
            <a:off x="5508506" y="797418"/>
            <a:ext cx="460705" cy="491455"/>
            <a:chOff x="8770051" y="937343"/>
            <a:chExt cx="744273" cy="793950"/>
          </a:xfrm>
        </p:grpSpPr>
        <p:sp>
          <p:nvSpPr>
            <p:cNvPr id="1296" name="Google Shape;1296;p51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51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51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51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51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01" name="Google Shape;1301;p5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302" name="Google Shape;1302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7" name="Google Shape;1307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0" name="Google Shape;1310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1" name="Google Shape;1311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12" name="Google Shape;1312;p51"/>
          <p:cNvGrpSpPr/>
          <p:nvPr/>
        </p:nvGrpSpPr>
        <p:grpSpPr>
          <a:xfrm>
            <a:off x="4107370" y="797418"/>
            <a:ext cx="460705" cy="491455"/>
            <a:chOff x="6506504" y="937343"/>
            <a:chExt cx="744273" cy="793950"/>
          </a:xfrm>
        </p:grpSpPr>
        <p:sp>
          <p:nvSpPr>
            <p:cNvPr id="1313" name="Google Shape;1313;p51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51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51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16" name="Google Shape;1316;p51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317" name="Google Shape;1317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9" name="Google Shape;1319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0" name="Google Shape;1320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2" name="Google Shape;1322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27" name="Google Shape;1327;p51"/>
          <p:cNvGrpSpPr/>
          <p:nvPr/>
        </p:nvGrpSpPr>
        <p:grpSpPr>
          <a:xfrm>
            <a:off x="4807938" y="797418"/>
            <a:ext cx="460705" cy="491455"/>
            <a:chOff x="7638277" y="937343"/>
            <a:chExt cx="744273" cy="793950"/>
          </a:xfrm>
        </p:grpSpPr>
        <p:sp>
          <p:nvSpPr>
            <p:cNvPr id="1328" name="Google Shape;1328;p51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51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51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51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32" name="Google Shape;1332;p51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333" name="Google Shape;1333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334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5" name="Google Shape;1335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6" name="Google Shape;1336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1337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1338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9" name="Google Shape;1339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0" name="Google Shape;1340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1" name="Google Shape;1341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2" name="Google Shape;1342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43" name="Google Shape;1343;p51"/>
          <p:cNvGrpSpPr/>
          <p:nvPr/>
        </p:nvGrpSpPr>
        <p:grpSpPr>
          <a:xfrm>
            <a:off x="2348048" y="2986973"/>
            <a:ext cx="445779" cy="400764"/>
            <a:chOff x="3778727" y="4460423"/>
            <a:chExt cx="720160" cy="647438"/>
          </a:xfrm>
        </p:grpSpPr>
        <p:sp>
          <p:nvSpPr>
            <p:cNvPr id="1344" name="Google Shape;1344;p51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51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51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51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51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51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51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1" name="Google Shape;1351;p51"/>
          <p:cNvGrpSpPr/>
          <p:nvPr/>
        </p:nvGrpSpPr>
        <p:grpSpPr>
          <a:xfrm>
            <a:off x="424933" y="2972048"/>
            <a:ext cx="445680" cy="430613"/>
            <a:chOff x="557494" y="4436312"/>
            <a:chExt cx="720000" cy="695660"/>
          </a:xfrm>
        </p:grpSpPr>
        <p:sp>
          <p:nvSpPr>
            <p:cNvPr id="1352" name="Google Shape;1352;p51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51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51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51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6" name="Google Shape;1356;p51"/>
          <p:cNvGrpSpPr/>
          <p:nvPr/>
        </p:nvGrpSpPr>
        <p:grpSpPr>
          <a:xfrm>
            <a:off x="3630155" y="2964459"/>
            <a:ext cx="445833" cy="445792"/>
            <a:chOff x="5926265" y="4424051"/>
            <a:chExt cx="720246" cy="720181"/>
          </a:xfrm>
        </p:grpSpPr>
        <p:sp>
          <p:nvSpPr>
            <p:cNvPr id="1357" name="Google Shape;1357;p51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51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51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51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1" name="Google Shape;1361;p51"/>
          <p:cNvGrpSpPr/>
          <p:nvPr/>
        </p:nvGrpSpPr>
        <p:grpSpPr>
          <a:xfrm>
            <a:off x="1065916" y="2984013"/>
            <a:ext cx="445680" cy="406684"/>
            <a:chOff x="1631150" y="4455641"/>
            <a:chExt cx="720000" cy="657002"/>
          </a:xfrm>
        </p:grpSpPr>
        <p:sp>
          <p:nvSpPr>
            <p:cNvPr id="1362" name="Google Shape;1362;p51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51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51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51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51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7" name="Google Shape;1367;p51"/>
          <p:cNvGrpSpPr/>
          <p:nvPr/>
        </p:nvGrpSpPr>
        <p:grpSpPr>
          <a:xfrm>
            <a:off x="1706945" y="2983429"/>
            <a:ext cx="445680" cy="407853"/>
            <a:chOff x="2704878" y="4454697"/>
            <a:chExt cx="720000" cy="658889"/>
          </a:xfrm>
        </p:grpSpPr>
        <p:sp>
          <p:nvSpPr>
            <p:cNvPr id="1368" name="Google Shape;1368;p51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51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51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51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51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51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4" name="Google Shape;1374;p51"/>
          <p:cNvGrpSpPr/>
          <p:nvPr/>
        </p:nvGrpSpPr>
        <p:grpSpPr>
          <a:xfrm>
            <a:off x="2989216" y="2985387"/>
            <a:ext cx="445549" cy="403935"/>
            <a:chOff x="4852681" y="4457861"/>
            <a:chExt cx="719788" cy="652561"/>
          </a:xfrm>
        </p:grpSpPr>
        <p:sp>
          <p:nvSpPr>
            <p:cNvPr id="1375" name="Google Shape;1375;p51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51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51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8" name="Google Shape;1378;p51"/>
          <p:cNvGrpSpPr/>
          <p:nvPr/>
        </p:nvGrpSpPr>
        <p:grpSpPr>
          <a:xfrm>
            <a:off x="4271377" y="2975824"/>
            <a:ext cx="445818" cy="423063"/>
            <a:chOff x="7000306" y="4442411"/>
            <a:chExt cx="720224" cy="683463"/>
          </a:xfrm>
        </p:grpSpPr>
        <p:sp>
          <p:nvSpPr>
            <p:cNvPr id="1379" name="Google Shape;1379;p51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51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51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51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51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4" name="Google Shape;1384;p51"/>
          <p:cNvGrpSpPr/>
          <p:nvPr/>
        </p:nvGrpSpPr>
        <p:grpSpPr>
          <a:xfrm>
            <a:off x="4912585" y="2973621"/>
            <a:ext cx="445779" cy="427468"/>
            <a:chOff x="8074325" y="4438852"/>
            <a:chExt cx="720160" cy="690579"/>
          </a:xfrm>
        </p:grpSpPr>
        <p:sp>
          <p:nvSpPr>
            <p:cNvPr id="1385" name="Google Shape;1385;p51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51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51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51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51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51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1" name="Google Shape;1391;p51"/>
          <p:cNvGrpSpPr/>
          <p:nvPr/>
        </p:nvGrpSpPr>
        <p:grpSpPr>
          <a:xfrm>
            <a:off x="6194930" y="2987570"/>
            <a:ext cx="445629" cy="399565"/>
            <a:chOff x="9878975" y="4425243"/>
            <a:chExt cx="719918" cy="645502"/>
          </a:xfrm>
        </p:grpSpPr>
        <p:sp>
          <p:nvSpPr>
            <p:cNvPr id="1392" name="Google Shape;1392;p51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51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51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5" name="Google Shape;1395;p51"/>
          <p:cNvGrpSpPr/>
          <p:nvPr/>
        </p:nvGrpSpPr>
        <p:grpSpPr>
          <a:xfrm>
            <a:off x="6835947" y="2976371"/>
            <a:ext cx="445785" cy="421964"/>
            <a:chOff x="10914544" y="4407150"/>
            <a:chExt cx="720170" cy="681687"/>
          </a:xfrm>
        </p:grpSpPr>
        <p:sp>
          <p:nvSpPr>
            <p:cNvPr id="1396" name="Google Shape;1396;p51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51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51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51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0" name="Google Shape;1400;p51"/>
          <p:cNvGrpSpPr/>
          <p:nvPr/>
        </p:nvGrpSpPr>
        <p:grpSpPr>
          <a:xfrm>
            <a:off x="5553737" y="2984485"/>
            <a:ext cx="445805" cy="405735"/>
            <a:chOff x="8843122" y="4420259"/>
            <a:chExt cx="720202" cy="655469"/>
          </a:xfrm>
        </p:grpSpPr>
        <p:sp>
          <p:nvSpPr>
            <p:cNvPr id="1401" name="Google Shape;1401;p51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51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51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51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51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51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7" name="Google Shape;1407;p51"/>
          <p:cNvGrpSpPr/>
          <p:nvPr/>
        </p:nvGrpSpPr>
        <p:grpSpPr>
          <a:xfrm>
            <a:off x="2356607" y="2283047"/>
            <a:ext cx="445812" cy="394518"/>
            <a:chOff x="1510757" y="3225422"/>
            <a:chExt cx="720214" cy="637347"/>
          </a:xfrm>
        </p:grpSpPr>
        <p:sp>
          <p:nvSpPr>
            <p:cNvPr id="1408" name="Google Shape;1408;p51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51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51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51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51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51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51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5" name="Google Shape;1415;p51"/>
          <p:cNvGrpSpPr/>
          <p:nvPr/>
        </p:nvGrpSpPr>
        <p:grpSpPr>
          <a:xfrm>
            <a:off x="3047998" y="2300567"/>
            <a:ext cx="445767" cy="359478"/>
            <a:chOff x="2595501" y="3253725"/>
            <a:chExt cx="720141" cy="580739"/>
          </a:xfrm>
        </p:grpSpPr>
        <p:sp>
          <p:nvSpPr>
            <p:cNvPr id="1416" name="Google Shape;1416;p51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51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51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51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0" name="Google Shape;1420;p51"/>
          <p:cNvGrpSpPr/>
          <p:nvPr/>
        </p:nvGrpSpPr>
        <p:grpSpPr>
          <a:xfrm>
            <a:off x="4430669" y="2257535"/>
            <a:ext cx="443879" cy="445541"/>
            <a:chOff x="4764809" y="3184208"/>
            <a:chExt cx="717090" cy="719775"/>
          </a:xfrm>
        </p:grpSpPr>
        <p:sp>
          <p:nvSpPr>
            <p:cNvPr id="1421" name="Google Shape;1421;p51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51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51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4" name="Google Shape;1424;p51"/>
          <p:cNvGrpSpPr/>
          <p:nvPr/>
        </p:nvGrpSpPr>
        <p:grpSpPr>
          <a:xfrm>
            <a:off x="3739345" y="2286500"/>
            <a:ext cx="445746" cy="387612"/>
            <a:chOff x="3680173" y="3231000"/>
            <a:chExt cx="720106" cy="626190"/>
          </a:xfrm>
        </p:grpSpPr>
        <p:sp>
          <p:nvSpPr>
            <p:cNvPr id="1425" name="Google Shape;1425;p51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51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51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8" name="Google Shape;1428;p51"/>
          <p:cNvGrpSpPr/>
          <p:nvPr/>
        </p:nvGrpSpPr>
        <p:grpSpPr>
          <a:xfrm>
            <a:off x="5811432" y="2257496"/>
            <a:ext cx="443283" cy="445620"/>
            <a:chOff x="6931035" y="3184144"/>
            <a:chExt cx="716128" cy="719903"/>
          </a:xfrm>
        </p:grpSpPr>
        <p:sp>
          <p:nvSpPr>
            <p:cNvPr id="1429" name="Google Shape;1429;p51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51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51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51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3" name="Google Shape;1433;p51"/>
          <p:cNvGrpSpPr/>
          <p:nvPr/>
        </p:nvGrpSpPr>
        <p:grpSpPr>
          <a:xfrm>
            <a:off x="5120126" y="2257448"/>
            <a:ext cx="445727" cy="445714"/>
            <a:chOff x="5846429" y="3184067"/>
            <a:chExt cx="720076" cy="720055"/>
          </a:xfrm>
        </p:grpSpPr>
        <p:sp>
          <p:nvSpPr>
            <p:cNvPr id="1434" name="Google Shape;1434;p51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51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51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51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8" name="Google Shape;1438;p51"/>
          <p:cNvGrpSpPr/>
          <p:nvPr/>
        </p:nvGrpSpPr>
        <p:grpSpPr>
          <a:xfrm>
            <a:off x="1807331" y="2257393"/>
            <a:ext cx="303698" cy="445825"/>
            <a:chOff x="655600" y="3183978"/>
            <a:chExt cx="490627" cy="720234"/>
          </a:xfrm>
        </p:grpSpPr>
        <p:sp>
          <p:nvSpPr>
            <p:cNvPr id="1439" name="Google Shape;1439;p51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51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51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51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51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4" name="Google Shape;1444;p51"/>
          <p:cNvGrpSpPr/>
          <p:nvPr/>
        </p:nvGrpSpPr>
        <p:grpSpPr>
          <a:xfrm>
            <a:off x="6500293" y="2257509"/>
            <a:ext cx="189785" cy="445592"/>
            <a:chOff x="8011692" y="3184166"/>
            <a:chExt cx="306600" cy="719859"/>
          </a:xfrm>
        </p:grpSpPr>
        <p:sp>
          <p:nvSpPr>
            <p:cNvPr id="1445" name="Google Shape;1445;p51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51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51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51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51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51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1" name="Google Shape;1451;p51"/>
          <p:cNvGrpSpPr/>
          <p:nvPr/>
        </p:nvGrpSpPr>
        <p:grpSpPr>
          <a:xfrm>
            <a:off x="6935080" y="2257259"/>
            <a:ext cx="246199" cy="445516"/>
            <a:chOff x="4556125" y="630237"/>
            <a:chExt cx="3081338" cy="5568950"/>
          </a:xfrm>
        </p:grpSpPr>
        <p:sp>
          <p:nvSpPr>
            <p:cNvPr id="1452" name="Google Shape;1452;p51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51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51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51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51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51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51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9" name="Google Shape;1459;p51"/>
          <p:cNvGrpSpPr/>
          <p:nvPr/>
        </p:nvGrpSpPr>
        <p:grpSpPr>
          <a:xfrm>
            <a:off x="1116103" y="2257459"/>
            <a:ext cx="445768" cy="445697"/>
            <a:chOff x="1674084" y="3214987"/>
            <a:chExt cx="720142" cy="720027"/>
          </a:xfrm>
        </p:grpSpPr>
        <p:sp>
          <p:nvSpPr>
            <p:cNvPr id="1460" name="Google Shape;1460;p51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51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51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51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51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51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51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51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51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51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51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51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2" name="Google Shape;1472;p51"/>
          <p:cNvGrpSpPr/>
          <p:nvPr/>
        </p:nvGrpSpPr>
        <p:grpSpPr>
          <a:xfrm>
            <a:off x="424944" y="2257421"/>
            <a:ext cx="445578" cy="445773"/>
            <a:chOff x="557511" y="3214925"/>
            <a:chExt cx="719836" cy="720150"/>
          </a:xfrm>
        </p:grpSpPr>
        <p:sp>
          <p:nvSpPr>
            <p:cNvPr id="1473" name="Google Shape;1473;p51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51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51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51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7" name="Google Shape;1477;p51"/>
          <p:cNvGrpSpPr/>
          <p:nvPr/>
        </p:nvGrpSpPr>
        <p:grpSpPr>
          <a:xfrm>
            <a:off x="368827" y="3693756"/>
            <a:ext cx="445905" cy="400522"/>
            <a:chOff x="1147762" y="1131887"/>
            <a:chExt cx="5137150" cy="4619626"/>
          </a:xfrm>
        </p:grpSpPr>
        <p:sp>
          <p:nvSpPr>
            <p:cNvPr id="1478" name="Google Shape;1478;p51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51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51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1" name="Google Shape;1481;p51"/>
          <p:cNvGrpSpPr/>
          <p:nvPr/>
        </p:nvGrpSpPr>
        <p:grpSpPr>
          <a:xfrm>
            <a:off x="1166156" y="3687410"/>
            <a:ext cx="445901" cy="413282"/>
            <a:chOff x="1570037" y="1341437"/>
            <a:chExt cx="4943475" cy="4576762"/>
          </a:xfrm>
        </p:grpSpPr>
        <p:sp>
          <p:nvSpPr>
            <p:cNvPr id="1482" name="Google Shape;1482;p51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51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51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51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51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51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8" name="Google Shape;1488;p51"/>
          <p:cNvGrpSpPr/>
          <p:nvPr/>
        </p:nvGrpSpPr>
        <p:grpSpPr>
          <a:xfrm>
            <a:off x="3651479" y="3671511"/>
            <a:ext cx="441332" cy="445721"/>
            <a:chOff x="5770007" y="5489899"/>
            <a:chExt cx="712976" cy="720067"/>
          </a:xfrm>
        </p:grpSpPr>
        <p:sp>
          <p:nvSpPr>
            <p:cNvPr id="1489" name="Google Shape;1489;p51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51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51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51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51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51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51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51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7" name="Google Shape;1497;p51"/>
          <p:cNvGrpSpPr/>
          <p:nvPr/>
        </p:nvGrpSpPr>
        <p:grpSpPr>
          <a:xfrm>
            <a:off x="4444270" y="3693981"/>
            <a:ext cx="445651" cy="400824"/>
            <a:chOff x="7050768" y="5526199"/>
            <a:chExt cx="719953" cy="647534"/>
          </a:xfrm>
        </p:grpSpPr>
        <p:sp>
          <p:nvSpPr>
            <p:cNvPr id="1498" name="Google Shape;1498;p51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51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51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51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51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51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51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51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51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51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51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51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0" name="Google Shape;1510;p51"/>
          <p:cNvGrpSpPr/>
          <p:nvPr/>
        </p:nvGrpSpPr>
        <p:grpSpPr>
          <a:xfrm>
            <a:off x="6038786" y="3694051"/>
            <a:ext cx="445681" cy="400651"/>
            <a:chOff x="9626723" y="5526313"/>
            <a:chExt cx="720002" cy="647256"/>
          </a:xfrm>
        </p:grpSpPr>
        <p:sp>
          <p:nvSpPr>
            <p:cNvPr id="1511" name="Google Shape;1511;p51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51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51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51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51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51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51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51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51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51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51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51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3" name="Google Shape;1523;p51"/>
          <p:cNvGrpSpPr/>
          <p:nvPr/>
        </p:nvGrpSpPr>
        <p:grpSpPr>
          <a:xfrm>
            <a:off x="6836026" y="3671488"/>
            <a:ext cx="445582" cy="445743"/>
            <a:chOff x="10914672" y="5489861"/>
            <a:chExt cx="719842" cy="720102"/>
          </a:xfrm>
        </p:grpSpPr>
        <p:sp>
          <p:nvSpPr>
            <p:cNvPr id="1524" name="Google Shape;1524;p51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51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51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51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51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51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51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51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51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51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51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51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6" name="Google Shape;1536;p51"/>
          <p:cNvGrpSpPr/>
          <p:nvPr/>
        </p:nvGrpSpPr>
        <p:grpSpPr>
          <a:xfrm>
            <a:off x="5241486" y="3681752"/>
            <a:ext cx="445821" cy="425246"/>
            <a:chOff x="8338678" y="5506443"/>
            <a:chExt cx="720227" cy="686988"/>
          </a:xfrm>
        </p:grpSpPr>
        <p:sp>
          <p:nvSpPr>
            <p:cNvPr id="1537" name="Google Shape;1537;p51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51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51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51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51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51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3" name="Google Shape;1543;p51"/>
          <p:cNvGrpSpPr/>
          <p:nvPr/>
        </p:nvGrpSpPr>
        <p:grpSpPr>
          <a:xfrm>
            <a:off x="1963143" y="3736342"/>
            <a:ext cx="1336824" cy="316035"/>
            <a:chOff x="3042485" y="5594633"/>
            <a:chExt cx="2159652" cy="510557"/>
          </a:xfrm>
        </p:grpSpPr>
        <p:sp>
          <p:nvSpPr>
            <p:cNvPr id="1544" name="Google Shape;1544;p51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51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51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51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51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51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51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51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51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51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51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51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51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51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51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9" name="Google Shape;1559;p51"/>
          <p:cNvGrpSpPr/>
          <p:nvPr/>
        </p:nvGrpSpPr>
        <p:grpSpPr>
          <a:xfrm>
            <a:off x="6074883" y="4378458"/>
            <a:ext cx="373053" cy="445791"/>
            <a:chOff x="8095060" y="5664590"/>
            <a:chExt cx="497404" cy="594389"/>
          </a:xfrm>
        </p:grpSpPr>
        <p:grpSp>
          <p:nvGrpSpPr>
            <p:cNvPr id="1560" name="Google Shape;1560;p5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561" name="Google Shape;1561;p5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2" name="Google Shape;1562;p5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3" name="Google Shape;1563;p5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4" name="Google Shape;1564;p5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565" name="Google Shape;1565;p5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6" name="Google Shape;1566;p5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7" name="Google Shape;1567;p5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8" name="Google Shape;1568;p5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569" name="Google Shape;1569;p5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0" name="Google Shape;1570;p5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1" name="Google Shape;1571;p5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2" name="Google Shape;1572;p5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573" name="Google Shape;1573;p5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4" name="Google Shape;1574;p5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5" name="Google Shape;1575;p5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76" name="Google Shape;1576;p51"/>
          <p:cNvGrpSpPr/>
          <p:nvPr/>
        </p:nvGrpSpPr>
        <p:grpSpPr>
          <a:xfrm>
            <a:off x="2157675" y="4378486"/>
            <a:ext cx="557162" cy="445734"/>
            <a:chOff x="4607809" y="5664627"/>
            <a:chExt cx="742883" cy="594312"/>
          </a:xfrm>
        </p:grpSpPr>
        <p:sp>
          <p:nvSpPr>
            <p:cNvPr id="1577" name="Google Shape;1577;p51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51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51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51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51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51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51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51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5" name="Google Shape;1585;p51"/>
          <p:cNvGrpSpPr/>
          <p:nvPr/>
        </p:nvGrpSpPr>
        <p:grpSpPr>
          <a:xfrm>
            <a:off x="3260740" y="4378543"/>
            <a:ext cx="1079865" cy="445620"/>
            <a:chOff x="2571250" y="5664711"/>
            <a:chExt cx="1439820" cy="594160"/>
          </a:xfrm>
        </p:grpSpPr>
        <p:sp>
          <p:nvSpPr>
            <p:cNvPr id="1586" name="Google Shape;1586;p51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51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51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51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51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51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51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51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51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51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51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51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51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51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51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51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51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51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51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51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51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51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51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51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0" name="Google Shape;1610;p51"/>
          <p:cNvGrpSpPr/>
          <p:nvPr/>
        </p:nvGrpSpPr>
        <p:grpSpPr>
          <a:xfrm>
            <a:off x="4886509" y="4378335"/>
            <a:ext cx="642470" cy="446036"/>
            <a:chOff x="6332670" y="5663946"/>
            <a:chExt cx="856627" cy="594715"/>
          </a:xfrm>
        </p:grpSpPr>
        <p:grpSp>
          <p:nvGrpSpPr>
            <p:cNvPr id="1611" name="Google Shape;1611;p51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612" name="Google Shape;1612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3" name="Google Shape;1613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4" name="Google Shape;1614;p51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615" name="Google Shape;1615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6" name="Google Shape;1616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7" name="Google Shape;1617;p51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618" name="Google Shape;1618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20" name="Google Shape;1620;p51"/>
          <p:cNvSpPr txBox="1"/>
          <p:nvPr>
            <p:ph type="title"/>
          </p:nvPr>
        </p:nvSpPr>
        <p:spPr>
          <a:xfrm>
            <a:off x="45535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621" name="Google Shape;1621;p5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22" name="Google Shape;1622;p51"/>
          <p:cNvGrpSpPr/>
          <p:nvPr/>
        </p:nvGrpSpPr>
        <p:grpSpPr>
          <a:xfrm>
            <a:off x="1166008" y="4379878"/>
            <a:ext cx="445738" cy="442950"/>
            <a:chOff x="1442627" y="5710929"/>
            <a:chExt cx="594318" cy="590600"/>
          </a:xfrm>
        </p:grpSpPr>
        <p:sp>
          <p:nvSpPr>
            <p:cNvPr id="1623" name="Google Shape;1623;p51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51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51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51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07D8B"/>
        </a:solidFill>
      </p:bgPr>
    </p:bg>
    <p:spTree>
      <p:nvGrpSpPr>
        <p:cNvPr id="1630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52"/>
          <p:cNvSpPr txBox="1"/>
          <p:nvPr/>
        </p:nvSpPr>
        <p:spPr>
          <a:xfrm>
            <a:off x="915875" y="8380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You can also use any emoji as an icon!</a:t>
            </a:r>
            <a:endParaRPr b="1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And of course it resizes without losing quality.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How? Follow Google instructions https://twitter.com/googledocs/status/730087240156643328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32" name="Google Shape;1632;p52"/>
          <p:cNvSpPr txBox="1"/>
          <p:nvPr/>
        </p:nvSpPr>
        <p:spPr>
          <a:xfrm>
            <a:off x="808100" y="22980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  <a:latin typeface="Karla"/>
                <a:ea typeface="Karla"/>
                <a:cs typeface="Karla"/>
                <a:sym typeface="Karla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000000"/>
              </a:highlight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33" name="Google Shape;1633;p5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107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ctrTitle"/>
          </p:nvPr>
        </p:nvSpPr>
        <p:spPr>
          <a:xfrm>
            <a:off x="648300" y="1354750"/>
            <a:ext cx="3522300" cy="298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C107"/>
                </a:solidFill>
              </a:rPr>
              <a:t>1.</a:t>
            </a:r>
            <a:endParaRPr sz="7200">
              <a:solidFill>
                <a:srgbClr val="FFC10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12" name="Google Shape;112;p17"/>
          <p:cNvSpPr txBox="1"/>
          <p:nvPr>
            <p:ph idx="1" type="subTitle"/>
          </p:nvPr>
        </p:nvSpPr>
        <p:spPr>
          <a:xfrm>
            <a:off x="6724950" y="3265700"/>
            <a:ext cx="1906200" cy="103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13" name="Google Shape;113;p17"/>
          <p:cNvSpPr txBox="1"/>
          <p:nvPr>
            <p:ph idx="4294967295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" name="Google Shape;1638;p5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9" name="Google Shape;1639;p5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40" name="Google Shape;1640;p5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641" name="Google Shape;1641;p5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642" name="Google Shape;1642;p5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43" name="Google Shape;1643;p5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44" name="Google Shape;1644;p5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645" name="Google Shape;1645;p5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46" name="Google Shape;1646;p5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47" name="Google Shape;1647;p5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648" name="Google Shape;1648;p5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49" name="Google Shape;1649;p5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650" name="Google Shape;1650;p5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651" name="Google Shape;1651;p5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52" name="Google Shape;1652;p5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800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838250" y="16573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</a:t>
            </a:r>
            <a:r>
              <a:rPr lang="en">
                <a:solidFill>
                  <a:srgbClr val="FF9800"/>
                </a:solidFill>
              </a:rPr>
              <a:t>inspiration</a:t>
            </a:r>
            <a:r>
              <a:rPr lang="en"/>
              <a:t> and to invoke philosophical thoughts from the reader.</a:t>
            </a:r>
            <a:endParaRPr/>
          </a:p>
        </p:txBody>
      </p:sp>
      <p:sp>
        <p:nvSpPr>
          <p:cNvPr id="119" name="Google Shape;119;p1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5722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>
                <a:solidFill>
                  <a:srgbClr val="FF5722"/>
                </a:solidFill>
              </a:rPr>
              <a:t>SLIDE</a:t>
            </a:r>
            <a:r>
              <a:rPr lang="en"/>
              <a:t> TITLE</a:t>
            </a:r>
            <a:endParaRPr/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Here you have a list of items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And some text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▸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grpSp>
        <p:nvGrpSpPr>
          <p:cNvPr id="126" name="Google Shape;126;p19"/>
          <p:cNvGrpSpPr/>
          <p:nvPr/>
        </p:nvGrpSpPr>
        <p:grpSpPr>
          <a:xfrm>
            <a:off x="301521" y="869242"/>
            <a:ext cx="457190" cy="457120"/>
            <a:chOff x="1923675" y="1633650"/>
            <a:chExt cx="436000" cy="435975"/>
          </a:xfrm>
        </p:grpSpPr>
        <p:sp>
          <p:nvSpPr>
            <p:cNvPr id="127" name="Google Shape;127;p19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9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9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3" name="Google Shape;133;p1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4336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idx="4294967295" type="ctrTitle"/>
          </p:nvPr>
        </p:nvSpPr>
        <p:spPr>
          <a:xfrm>
            <a:off x="669099" y="2650150"/>
            <a:ext cx="5251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</a:t>
            </a:r>
            <a:r>
              <a:rPr lang="en" sz="6000">
                <a:solidFill>
                  <a:srgbClr val="F44336"/>
                </a:solidFill>
              </a:rPr>
              <a:t>CONCEPT</a:t>
            </a:r>
            <a:endParaRPr sz="6000">
              <a:solidFill>
                <a:srgbClr val="F44336"/>
              </a:solidFill>
            </a:endParaRPr>
          </a:p>
        </p:txBody>
      </p:sp>
      <p:sp>
        <p:nvSpPr>
          <p:cNvPr id="139" name="Google Shape;139;p20"/>
          <p:cNvSpPr txBox="1"/>
          <p:nvPr>
            <p:ph idx="4294967295" type="subTitle"/>
          </p:nvPr>
        </p:nvSpPr>
        <p:spPr>
          <a:xfrm>
            <a:off x="685800" y="3716355"/>
            <a:ext cx="5251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grpSp>
        <p:nvGrpSpPr>
          <p:cNvPr id="140" name="Google Shape;140;p20"/>
          <p:cNvGrpSpPr/>
          <p:nvPr/>
        </p:nvGrpSpPr>
        <p:grpSpPr>
          <a:xfrm>
            <a:off x="763880" y="678997"/>
            <a:ext cx="664653" cy="1053757"/>
            <a:chOff x="6718575" y="2318625"/>
            <a:chExt cx="256950" cy="407375"/>
          </a:xfrm>
        </p:grpSpPr>
        <p:sp>
          <p:nvSpPr>
            <p:cNvPr id="141" name="Google Shape;141;p20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0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0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28575">
              <a:solidFill>
                <a:srgbClr val="F4433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9" name="Google Shape;149;p2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91E63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>
            <p:ph idx="1" type="body"/>
          </p:nvPr>
        </p:nvSpPr>
        <p:spPr>
          <a:xfrm>
            <a:off x="841001" y="1578025"/>
            <a:ext cx="2671800" cy="24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55" name="Google Shape;155;p21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</a:t>
            </a:r>
            <a:r>
              <a:rPr lang="en">
                <a:solidFill>
                  <a:srgbClr val="E91E63"/>
                </a:solidFill>
              </a:rPr>
              <a:t>SPLIT</a:t>
            </a:r>
            <a:r>
              <a:rPr lang="en"/>
              <a:t> YOUR CONTENT</a:t>
            </a:r>
            <a:endParaRPr/>
          </a:p>
        </p:txBody>
      </p:sp>
      <p:sp>
        <p:nvSpPr>
          <p:cNvPr id="156" name="Google Shape;156;p21"/>
          <p:cNvSpPr txBox="1"/>
          <p:nvPr>
            <p:ph idx="2" type="body"/>
          </p:nvPr>
        </p:nvSpPr>
        <p:spPr>
          <a:xfrm>
            <a:off x="3673842" y="1578025"/>
            <a:ext cx="2671800" cy="24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57" name="Google Shape;157;p21"/>
          <p:cNvSpPr/>
          <p:nvPr/>
        </p:nvSpPr>
        <p:spPr>
          <a:xfrm>
            <a:off x="270377" y="723226"/>
            <a:ext cx="485675" cy="441808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C27B0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</a:t>
            </a:r>
            <a:r>
              <a:rPr lang="en">
                <a:solidFill>
                  <a:srgbClr val="9C27B0"/>
                </a:solidFill>
              </a:rPr>
              <a:t>COLUMNS</a:t>
            </a:r>
            <a:endParaRPr>
              <a:solidFill>
                <a:srgbClr val="9C27B0"/>
              </a:solidFill>
            </a:endParaRPr>
          </a:p>
        </p:txBody>
      </p:sp>
      <p:sp>
        <p:nvSpPr>
          <p:cNvPr id="164" name="Google Shape;164;p22"/>
          <p:cNvSpPr txBox="1"/>
          <p:nvPr>
            <p:ph idx="1" type="body"/>
          </p:nvPr>
        </p:nvSpPr>
        <p:spPr>
          <a:xfrm>
            <a:off x="841000" y="1600975"/>
            <a:ext cx="20949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65" name="Google Shape;165;p22"/>
          <p:cNvSpPr txBox="1"/>
          <p:nvPr>
            <p:ph idx="2" type="body"/>
          </p:nvPr>
        </p:nvSpPr>
        <p:spPr>
          <a:xfrm>
            <a:off x="3043281" y="1600975"/>
            <a:ext cx="20949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66" name="Google Shape;166;p22"/>
          <p:cNvSpPr txBox="1"/>
          <p:nvPr>
            <p:ph idx="3" type="body"/>
          </p:nvPr>
        </p:nvSpPr>
        <p:spPr>
          <a:xfrm>
            <a:off x="5245562" y="1600975"/>
            <a:ext cx="2094900" cy="24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7" name="Google Shape;167;p22"/>
          <p:cNvGrpSpPr/>
          <p:nvPr/>
        </p:nvGrpSpPr>
        <p:grpSpPr>
          <a:xfrm>
            <a:off x="313084" y="880445"/>
            <a:ext cx="443239" cy="443239"/>
            <a:chOff x="5941025" y="3634400"/>
            <a:chExt cx="467650" cy="467650"/>
          </a:xfrm>
        </p:grpSpPr>
        <p:sp>
          <p:nvSpPr>
            <p:cNvPr id="168" name="Google Shape;168;p22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2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2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2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4" name="Google Shape;174;p2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rviragus template">
  <a:themeElements>
    <a:clrScheme name="Custom 347">
      <a:dk1>
        <a:srgbClr val="666666"/>
      </a:dk1>
      <a:lt1>
        <a:srgbClr val="FFFFFF"/>
      </a:lt1>
      <a:dk2>
        <a:srgbClr val="999999"/>
      </a:dk2>
      <a:lt2>
        <a:srgbClr val="DCE2E7"/>
      </a:lt2>
      <a:accent1>
        <a:srgbClr val="8BC34A"/>
      </a:accent1>
      <a:accent2>
        <a:srgbClr val="00BCD4"/>
      </a:accent2>
      <a:accent3>
        <a:srgbClr val="9C27B0"/>
      </a:accent3>
      <a:accent4>
        <a:srgbClr val="E91E63"/>
      </a:accent4>
      <a:accent5>
        <a:srgbClr val="FF9800"/>
      </a:accent5>
      <a:accent6>
        <a:srgbClr val="FFEB3B"/>
      </a:accent6>
      <a:hlink>
        <a:srgbClr val="2196F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