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2F1AA15-988F-484E-B21E-4C2126119899}">
  <a:tblStyle styleId="{62F1AA15-988F-484E-B21E-4C21261198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0A0B37B-3084-4490-9C70-55943082819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font" Target="fonts/Montserrat-bold.fntdata"/><Relationship Id="rId23" Type="http://schemas.openxmlformats.org/officeDocument/2006/relationships/slide" Target="slides/slide18.xml"/><Relationship Id="rId45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Montserrat-boldItalic.fntdata"/><Relationship Id="rId25" Type="http://schemas.openxmlformats.org/officeDocument/2006/relationships/slide" Target="slides/slide20.xml"/><Relationship Id="rId47" Type="http://schemas.openxmlformats.org/officeDocument/2006/relationships/font" Target="fonts/Montserrat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bce99795df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bce99795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bce99795df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bce99795d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bce99795df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bce99795d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bce99795df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bce99795df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bce99795df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bce99795d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bce99795df_0_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bce99795df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bce99795df_0_1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bce99795df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bce99795df_0_1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bce99795df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bce99795df_0_1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bce99795df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bce99795df_0_2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bce99795df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77b0d50507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77b0d50507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134e78a211_76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134e78a211_76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g613705f773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8" name="Google Shape;1558;g613705f77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748000" y="747750"/>
            <a:ext cx="3648000" cy="3648000"/>
          </a:xfrm>
          <a:prstGeom prst="ellipse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title"/>
          </p:nvPr>
        </p:nvSpPr>
        <p:spPr>
          <a:xfrm>
            <a:off x="2747950" y="747775"/>
            <a:ext cx="3648000" cy="364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525575" y="525325"/>
            <a:ext cx="4092900" cy="4092900"/>
          </a:xfrm>
          <a:prstGeom prst="diamond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3009350" y="2573875"/>
            <a:ext cx="3086700" cy="20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048000" y="529375"/>
            <a:ext cx="3048000" cy="204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150" y="1790100"/>
            <a:ext cx="9144000" cy="15633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964225" y="2161800"/>
            <a:ext cx="52155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02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302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302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302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302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29763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rgbClr val="00B2FF"/>
                </a:solidFill>
              </a:defRPr>
            </a:lvl1pPr>
            <a:lvl2pPr lvl="1" algn="ctr">
              <a:buNone/>
              <a:defRPr>
                <a:solidFill>
                  <a:srgbClr val="00B2FF"/>
                </a:solidFill>
              </a:defRPr>
            </a:lvl2pPr>
            <a:lvl3pPr lvl="2" algn="ctr">
              <a:buNone/>
              <a:defRPr>
                <a:solidFill>
                  <a:srgbClr val="00B2FF"/>
                </a:solidFill>
              </a:defRPr>
            </a:lvl3pPr>
            <a:lvl4pPr lvl="3" algn="ctr">
              <a:buNone/>
              <a:defRPr>
                <a:solidFill>
                  <a:srgbClr val="00B2FF"/>
                </a:solidFill>
              </a:defRPr>
            </a:lvl4pPr>
            <a:lvl5pPr lvl="4" algn="ctr">
              <a:buNone/>
              <a:defRPr>
                <a:solidFill>
                  <a:srgbClr val="00B2FF"/>
                </a:solidFill>
              </a:defRPr>
            </a:lvl5pPr>
            <a:lvl6pPr lvl="5" algn="ctr">
              <a:buNone/>
              <a:defRPr>
                <a:solidFill>
                  <a:srgbClr val="00B2FF"/>
                </a:solidFill>
              </a:defRPr>
            </a:lvl6pPr>
            <a:lvl7pPr lvl="6" algn="ctr">
              <a:buNone/>
              <a:defRPr>
                <a:solidFill>
                  <a:srgbClr val="00B2FF"/>
                </a:solidFill>
              </a:defRPr>
            </a:lvl7pPr>
            <a:lvl8pPr lvl="7" algn="ctr">
              <a:buNone/>
              <a:defRPr>
                <a:solidFill>
                  <a:srgbClr val="00B2FF"/>
                </a:solidFill>
              </a:defRPr>
            </a:lvl8pPr>
            <a:lvl9pPr lvl="8" algn="ctr">
              <a:buNone/>
              <a:defRPr>
                <a:solidFill>
                  <a:srgbClr val="00B2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half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6"/>
          <p:cNvSpPr txBox="1"/>
          <p:nvPr>
            <p:ph type="title"/>
          </p:nvPr>
        </p:nvSpPr>
        <p:spPr>
          <a:xfrm>
            <a:off x="5128375" y="302375"/>
            <a:ext cx="34932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5128482" y="1509475"/>
            <a:ext cx="3493200" cy="31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7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2902950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5840729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2902775" y="1538525"/>
            <a:ext cx="1914900" cy="3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➜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2" type="body"/>
          </p:nvPr>
        </p:nvSpPr>
        <p:spPr>
          <a:xfrm>
            <a:off x="4915914" y="1538525"/>
            <a:ext cx="1914900" cy="3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➜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6929053" y="1538525"/>
            <a:ext cx="1914900" cy="3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➜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1190100" y="0"/>
            <a:ext cx="6763800" cy="8574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9"/>
          <p:cNvSpPr txBox="1"/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rgbClr val="00B2FF"/>
                </a:solidFill>
              </a:defRPr>
            </a:lvl1pPr>
            <a:lvl2pPr lvl="1" algn="ctr">
              <a:buNone/>
              <a:defRPr>
                <a:solidFill>
                  <a:srgbClr val="00B2FF"/>
                </a:solidFill>
              </a:defRPr>
            </a:lvl2pPr>
            <a:lvl3pPr lvl="2" algn="ctr">
              <a:buNone/>
              <a:defRPr>
                <a:solidFill>
                  <a:srgbClr val="00B2FF"/>
                </a:solidFill>
              </a:defRPr>
            </a:lvl3pPr>
            <a:lvl4pPr lvl="3" algn="ctr">
              <a:buNone/>
              <a:defRPr>
                <a:solidFill>
                  <a:srgbClr val="00B2FF"/>
                </a:solidFill>
              </a:defRPr>
            </a:lvl4pPr>
            <a:lvl5pPr lvl="4" algn="ctr">
              <a:buNone/>
              <a:defRPr>
                <a:solidFill>
                  <a:srgbClr val="00B2FF"/>
                </a:solidFill>
              </a:defRPr>
            </a:lvl5pPr>
            <a:lvl6pPr lvl="5" algn="ctr">
              <a:buNone/>
              <a:defRPr>
                <a:solidFill>
                  <a:srgbClr val="00B2FF"/>
                </a:solidFill>
              </a:defRPr>
            </a:lvl6pPr>
            <a:lvl7pPr lvl="6" algn="ctr">
              <a:buNone/>
              <a:defRPr>
                <a:solidFill>
                  <a:srgbClr val="00B2FF"/>
                </a:solidFill>
              </a:defRPr>
            </a:lvl7pPr>
            <a:lvl8pPr lvl="7" algn="ctr">
              <a:buNone/>
              <a:defRPr>
                <a:solidFill>
                  <a:srgbClr val="00B2FF"/>
                </a:solidFill>
              </a:defRPr>
            </a:lvl8pPr>
            <a:lvl9pPr lvl="8" algn="ctr">
              <a:buNone/>
              <a:defRPr>
                <a:solidFill>
                  <a:srgbClr val="00B2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0"/>
          <p:cNvSpPr/>
          <p:nvPr/>
        </p:nvSpPr>
        <p:spPr>
          <a:xfrm>
            <a:off x="1190100" y="4470400"/>
            <a:ext cx="6763800" cy="6732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1190100" y="4470500"/>
            <a:ext cx="67638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4297650" y="4934650"/>
            <a:ext cx="548700" cy="20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uli"/>
              <a:buChar char="➜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jpg"/><Relationship Id="rId4" Type="http://schemas.openxmlformats.org/officeDocument/2006/relationships/image" Target="../media/image3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Relationship Id="rId4" Type="http://schemas.openxmlformats.org/officeDocument/2006/relationships/slide" Target="/ppt/slides/slide25.xml"/><Relationship Id="rId5" Type="http://schemas.openxmlformats.org/officeDocument/2006/relationships/hyperlink" Target="http://www.slidescarnival.com/help-use-presentation-template" TargetMode="External"/><Relationship Id="rId6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jpg"/><Relationship Id="rId4" Type="http://schemas.openxmlformats.org/officeDocument/2006/relationships/hyperlink" Target="http://www.slidescarnival.com/" TargetMode="External"/><Relationship Id="rId5" Type="http://schemas.openxmlformats.org/officeDocument/2006/relationships/hyperlink" Target="http://deathtothestockphoto.com/" TargetMode="External"/><Relationship Id="rId6" Type="http://schemas.openxmlformats.org/officeDocument/2006/relationships/hyperlink" Target="http://deathtothestockphoto.com/wp-content/uploads/DeathtotheStockPhoto-License.pdf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jpg"/><Relationship Id="rId4" Type="http://schemas.openxmlformats.org/officeDocument/2006/relationships/hyperlink" Target="https://www.fontsquirrel.com/fonts/muli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9.jpg"/><Relationship Id="rId4" Type="http://schemas.openxmlformats.org/officeDocument/2006/relationships/image" Target="../media/image35.jpg"/><Relationship Id="rId5" Type="http://schemas.openxmlformats.org/officeDocument/2006/relationships/image" Target="../media/image33.jpg"/><Relationship Id="rId6" Type="http://schemas.openxmlformats.org/officeDocument/2006/relationships/image" Target="../media/image34.jpg"/><Relationship Id="rId7" Type="http://schemas.openxmlformats.org/officeDocument/2006/relationships/image" Target="../media/image3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9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3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type="title"/>
          </p:nvPr>
        </p:nvSpPr>
        <p:spPr>
          <a:xfrm>
            <a:off x="2747950" y="747775"/>
            <a:ext cx="3648000" cy="364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5128375" y="302375"/>
            <a:ext cx="34932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5128482" y="1509475"/>
            <a:ext cx="3493200" cy="31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sp>
        <p:nvSpPr>
          <p:cNvPr id="142" name="Google Shape;142;p21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idx="4294967295" type="title"/>
          </p:nvPr>
        </p:nvSpPr>
        <p:spPr>
          <a:xfrm>
            <a:off x="0" y="1461375"/>
            <a:ext cx="4484400" cy="2220600"/>
          </a:xfrm>
          <a:prstGeom prst="rect">
            <a:avLst/>
          </a:prstGeom>
          <a:solidFill>
            <a:srgbClr val="00B2FF">
              <a:alpha val="73330"/>
            </a:srgbClr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USE BIG IMAGE</a:t>
            </a:r>
            <a:endParaRPr sz="2000"/>
          </a:p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54" name="Google Shape;154;p23"/>
          <p:cNvSpPr/>
          <p:nvPr/>
        </p:nvSpPr>
        <p:spPr>
          <a:xfrm>
            <a:off x="3265050" y="1665625"/>
            <a:ext cx="2613900" cy="2613900"/>
          </a:xfrm>
          <a:prstGeom prst="donut">
            <a:avLst>
              <a:gd fmla="val 8161" name="adj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Gray</a:t>
            </a:r>
            <a:endParaRPr b="1" sz="180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55" name="Google Shape;155;p23"/>
          <p:cNvSpPr/>
          <p:nvPr/>
        </p:nvSpPr>
        <p:spPr>
          <a:xfrm>
            <a:off x="5322450" y="1665625"/>
            <a:ext cx="2613900" cy="2613900"/>
          </a:xfrm>
          <a:prstGeom prst="donut">
            <a:avLst>
              <a:gd fmla="val 8161" name="adj"/>
            </a:avLst>
          </a:prstGeom>
          <a:solidFill>
            <a:srgbClr val="00B2FF">
              <a:alpha val="53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Black</a:t>
            </a:r>
            <a:endParaRPr b="1" sz="180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56" name="Google Shape;156;p23"/>
          <p:cNvSpPr/>
          <p:nvPr/>
        </p:nvSpPr>
        <p:spPr>
          <a:xfrm>
            <a:off x="1207650" y="1665625"/>
            <a:ext cx="2613900" cy="2613900"/>
          </a:xfrm>
          <a:prstGeom prst="donut">
            <a:avLst>
              <a:gd fmla="val 8161" name="adj"/>
            </a:avLst>
          </a:prstGeom>
          <a:solidFill>
            <a:srgbClr val="00B2FF">
              <a:alpha val="53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White</a:t>
            </a:r>
            <a:endParaRPr b="1" sz="180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57" name="Google Shape;157;p23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63" name="Google Shape;163;p24"/>
          <p:cNvGraphicFramePr/>
          <p:nvPr/>
        </p:nvGraphicFramePr>
        <p:xfrm>
          <a:off x="1190500" y="8671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{62F1AA15-988F-484E-B21E-4C2126119899}</a:tableStyleId>
              </a:tblPr>
              <a:tblGrid>
                <a:gridCol w="1690750"/>
                <a:gridCol w="1690750"/>
                <a:gridCol w="1690750"/>
                <a:gridCol w="1690750"/>
              </a:tblGrid>
              <a:tr h="1070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A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</a:tr>
              <a:tr h="1070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Yellow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b="1" sz="24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 b="1" sz="24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b="1" sz="24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</a:tr>
              <a:tr h="1070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Blue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30</a:t>
                      </a:r>
                      <a:endParaRPr b="1" sz="24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</a:t>
                      </a:r>
                      <a:endParaRPr b="1" sz="24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b="1" sz="24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</a:tr>
              <a:tr h="1070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Orange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b="1" sz="24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24</a:t>
                      </a:r>
                      <a:endParaRPr b="1" sz="24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16</a:t>
                      </a:r>
                      <a:endParaRPr b="1" sz="24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4" name="Google Shape;164;p24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a_solido_n-01.png" id="169" name="Google Shape;16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875" y="931101"/>
            <a:ext cx="8120250" cy="410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5"/>
          <p:cNvSpPr txBox="1"/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71" name="Google Shape;171;p25"/>
          <p:cNvSpPr/>
          <p:nvPr/>
        </p:nvSpPr>
        <p:spPr>
          <a:xfrm>
            <a:off x="1837675" y="2151981"/>
            <a:ext cx="702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our office</a:t>
            </a:r>
            <a:endParaRPr b="1" sz="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2" name="Google Shape;172;p25"/>
          <p:cNvSpPr/>
          <p:nvPr/>
        </p:nvSpPr>
        <p:spPr>
          <a:xfrm>
            <a:off x="1252550" y="2354475"/>
            <a:ext cx="202500" cy="202500"/>
          </a:xfrm>
          <a:prstGeom prst="donut">
            <a:avLst>
              <a:gd fmla="val 33123" name="adj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3" name="Google Shape;173;p25"/>
          <p:cNvSpPr/>
          <p:nvPr/>
        </p:nvSpPr>
        <p:spPr>
          <a:xfrm>
            <a:off x="2908075" y="3692650"/>
            <a:ext cx="202500" cy="202500"/>
          </a:xfrm>
          <a:prstGeom prst="donut">
            <a:avLst>
              <a:gd fmla="val 33123" name="adj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4" name="Google Shape;174;p25"/>
          <p:cNvSpPr/>
          <p:nvPr/>
        </p:nvSpPr>
        <p:spPr>
          <a:xfrm>
            <a:off x="3828725" y="2074725"/>
            <a:ext cx="202500" cy="202500"/>
          </a:xfrm>
          <a:prstGeom prst="donut">
            <a:avLst>
              <a:gd fmla="val 33123" name="adj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5" name="Google Shape;175;p25"/>
          <p:cNvSpPr/>
          <p:nvPr/>
        </p:nvSpPr>
        <p:spPr>
          <a:xfrm>
            <a:off x="4470750" y="4114375"/>
            <a:ext cx="202500" cy="202500"/>
          </a:xfrm>
          <a:prstGeom prst="donut">
            <a:avLst>
              <a:gd fmla="val 33123" name="adj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6" name="Google Shape;176;p25"/>
          <p:cNvSpPr/>
          <p:nvPr/>
        </p:nvSpPr>
        <p:spPr>
          <a:xfrm>
            <a:off x="7281725" y="4191625"/>
            <a:ext cx="202500" cy="202500"/>
          </a:xfrm>
          <a:prstGeom prst="donut">
            <a:avLst>
              <a:gd fmla="val 33123" name="adj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7" name="Google Shape;177;p25"/>
          <p:cNvSpPr/>
          <p:nvPr/>
        </p:nvSpPr>
        <p:spPr>
          <a:xfrm>
            <a:off x="6699275" y="2556975"/>
            <a:ext cx="202500" cy="202500"/>
          </a:xfrm>
          <a:prstGeom prst="donut">
            <a:avLst>
              <a:gd fmla="val 33123" name="adj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8" name="Google Shape;178;p25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ToStock7.jpg" id="183" name="Google Shape;183;p26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 txBox="1"/>
          <p:nvPr>
            <p:ph idx="1" type="subTitle"/>
          </p:nvPr>
        </p:nvSpPr>
        <p:spPr>
          <a:xfrm>
            <a:off x="685800" y="34496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Whoa! That’s a big number, aren’t you proud?</a:t>
            </a:r>
            <a:endParaRPr b="1" sz="240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5" name="Google Shape;185;p26"/>
          <p:cNvSpPr/>
          <p:nvPr/>
        </p:nvSpPr>
        <p:spPr>
          <a:xfrm>
            <a:off x="-300307" y="1740400"/>
            <a:ext cx="9744615" cy="16627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2FF">
                    <a:alpha val="73330"/>
                  </a:srgbClr>
                </a:solidFill>
                <a:latin typeface="Muli"/>
              </a:rPr>
              <a:t>89,526,124</a:t>
            </a:r>
          </a:p>
        </p:txBody>
      </p:sp>
      <p:sp>
        <p:nvSpPr>
          <p:cNvPr id="186" name="Google Shape;186;p26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2FF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/>
          <p:nvPr>
            <p:ph idx="4294967295" type="ctrTitle"/>
          </p:nvPr>
        </p:nvSpPr>
        <p:spPr>
          <a:xfrm>
            <a:off x="685800" y="2670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89,526,124$</a:t>
            </a:r>
            <a:endParaRPr sz="7200"/>
          </a:p>
        </p:txBody>
      </p:sp>
      <p:sp>
        <p:nvSpPr>
          <p:cNvPr id="192" name="Google Shape;192;p27"/>
          <p:cNvSpPr txBox="1"/>
          <p:nvPr>
            <p:ph idx="1" type="subTitle"/>
          </p:nvPr>
        </p:nvSpPr>
        <p:spPr>
          <a:xfrm>
            <a:off x="685800" y="1258909"/>
            <a:ext cx="77724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That’s a lot of money</a:t>
            </a:r>
            <a:endParaRPr b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3" name="Google Shape;193;p27"/>
          <p:cNvSpPr txBox="1"/>
          <p:nvPr>
            <p:ph idx="4294967295" type="ctrTitle"/>
          </p:nvPr>
        </p:nvSpPr>
        <p:spPr>
          <a:xfrm>
            <a:off x="685800" y="33531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100%</a:t>
            </a:r>
            <a:endParaRPr sz="7200"/>
          </a:p>
        </p:txBody>
      </p:sp>
      <p:sp>
        <p:nvSpPr>
          <p:cNvPr id="194" name="Google Shape;194;p27"/>
          <p:cNvSpPr txBox="1"/>
          <p:nvPr>
            <p:ph idx="2" type="subTitle"/>
          </p:nvPr>
        </p:nvSpPr>
        <p:spPr>
          <a:xfrm>
            <a:off x="685800" y="4345009"/>
            <a:ext cx="77724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Total success!</a:t>
            </a:r>
            <a:endParaRPr b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5" name="Google Shape;195;p27"/>
          <p:cNvSpPr txBox="1"/>
          <p:nvPr>
            <p:ph idx="4294967295" type="ctrTitle"/>
          </p:nvPr>
        </p:nvSpPr>
        <p:spPr>
          <a:xfrm>
            <a:off x="685800" y="181005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185,244</a:t>
            </a:r>
            <a:r>
              <a:rPr lang="en" sz="4800"/>
              <a:t> users</a:t>
            </a:r>
            <a:endParaRPr sz="4800"/>
          </a:p>
        </p:txBody>
      </p:sp>
      <p:sp>
        <p:nvSpPr>
          <p:cNvPr id="196" name="Google Shape;196;p27"/>
          <p:cNvSpPr txBox="1"/>
          <p:nvPr>
            <p:ph idx="3" type="subTitle"/>
          </p:nvPr>
        </p:nvSpPr>
        <p:spPr>
          <a:xfrm>
            <a:off x="685800" y="2801959"/>
            <a:ext cx="77724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And a lot of users</a:t>
            </a:r>
            <a:endParaRPr b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7" name="Google Shape;197;p27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03" name="Google Shape;203;p28"/>
          <p:cNvSpPr txBox="1"/>
          <p:nvPr/>
        </p:nvSpPr>
        <p:spPr>
          <a:xfrm>
            <a:off x="2699550" y="1256475"/>
            <a:ext cx="3744900" cy="778200"/>
          </a:xfrm>
          <a:prstGeom prst="rect">
            <a:avLst/>
          </a:prstGeom>
          <a:noFill/>
          <a:ln cap="rnd" cmpd="sng" w="114300">
            <a:solidFill>
              <a:srgbClr val="00B2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first</a:t>
            </a:r>
            <a:endParaRPr b="1" sz="240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4" name="Google Shape;204;p28"/>
          <p:cNvSpPr txBox="1"/>
          <p:nvPr/>
        </p:nvSpPr>
        <p:spPr>
          <a:xfrm>
            <a:off x="2699550" y="2628888"/>
            <a:ext cx="3744900" cy="778200"/>
          </a:xfrm>
          <a:prstGeom prst="rect">
            <a:avLst/>
          </a:prstGeom>
          <a:noFill/>
          <a:ln cap="rnd" cmpd="sng" w="114300">
            <a:solidFill>
              <a:srgbClr val="00B2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second</a:t>
            </a:r>
            <a:endParaRPr b="1" sz="240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99550" y="4001300"/>
            <a:ext cx="3744900" cy="778200"/>
          </a:xfrm>
          <a:prstGeom prst="rect">
            <a:avLst/>
          </a:prstGeom>
          <a:noFill/>
          <a:ln cap="rnd" cmpd="sng" w="114300">
            <a:solidFill>
              <a:srgbClr val="00B2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last</a:t>
            </a:r>
            <a:endParaRPr b="1" sz="240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206" name="Google Shape;206;p28"/>
          <p:cNvCxnSpPr>
            <a:endCxn id="204" idx="0"/>
          </p:cNvCxnSpPr>
          <p:nvPr/>
        </p:nvCxnSpPr>
        <p:spPr>
          <a:xfrm>
            <a:off x="4572000" y="2034588"/>
            <a:ext cx="0" cy="5943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07" name="Google Shape;207;p28"/>
          <p:cNvCxnSpPr>
            <a:endCxn id="205" idx="0"/>
          </p:cNvCxnSpPr>
          <p:nvPr/>
        </p:nvCxnSpPr>
        <p:spPr>
          <a:xfrm>
            <a:off x="4572000" y="3407000"/>
            <a:ext cx="0" cy="5943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08" name="Google Shape;208;p28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14" name="Google Shape;214;p29"/>
          <p:cNvSpPr txBox="1"/>
          <p:nvPr>
            <p:ph idx="1" type="body"/>
          </p:nvPr>
        </p:nvSpPr>
        <p:spPr>
          <a:xfrm>
            <a:off x="2904025" y="1390650"/>
            <a:ext cx="1843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15" name="Google Shape;215;p29"/>
          <p:cNvSpPr txBox="1"/>
          <p:nvPr>
            <p:ph idx="2" type="body"/>
          </p:nvPr>
        </p:nvSpPr>
        <p:spPr>
          <a:xfrm>
            <a:off x="4841720" y="1390650"/>
            <a:ext cx="1843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16" name="Google Shape;216;p29"/>
          <p:cNvSpPr txBox="1"/>
          <p:nvPr>
            <p:ph idx="3" type="body"/>
          </p:nvPr>
        </p:nvSpPr>
        <p:spPr>
          <a:xfrm>
            <a:off x="6779414" y="1390650"/>
            <a:ext cx="1843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17" name="Google Shape;217;p29"/>
          <p:cNvSpPr txBox="1"/>
          <p:nvPr>
            <p:ph idx="1" type="body"/>
          </p:nvPr>
        </p:nvSpPr>
        <p:spPr>
          <a:xfrm>
            <a:off x="2904025" y="3276600"/>
            <a:ext cx="1843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18" name="Google Shape;218;p29"/>
          <p:cNvSpPr txBox="1"/>
          <p:nvPr>
            <p:ph idx="2" type="body"/>
          </p:nvPr>
        </p:nvSpPr>
        <p:spPr>
          <a:xfrm>
            <a:off x="4841720" y="3276600"/>
            <a:ext cx="1843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19" name="Google Shape;219;p29"/>
          <p:cNvSpPr txBox="1"/>
          <p:nvPr>
            <p:ph idx="3" type="body"/>
          </p:nvPr>
        </p:nvSpPr>
        <p:spPr>
          <a:xfrm>
            <a:off x="6779414" y="3276600"/>
            <a:ext cx="1843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grpSp>
        <p:nvGrpSpPr>
          <p:cNvPr id="220" name="Google Shape;220;p29"/>
          <p:cNvGrpSpPr/>
          <p:nvPr/>
        </p:nvGrpSpPr>
        <p:grpSpPr>
          <a:xfrm>
            <a:off x="3029452" y="1103866"/>
            <a:ext cx="237709" cy="255306"/>
            <a:chOff x="616425" y="2329600"/>
            <a:chExt cx="361700" cy="388475"/>
          </a:xfrm>
        </p:grpSpPr>
        <p:sp>
          <p:nvSpPr>
            <p:cNvPr id="221" name="Google Shape;221;p29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9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" name="Google Shape;229;p29"/>
          <p:cNvGrpSpPr/>
          <p:nvPr/>
        </p:nvGrpSpPr>
        <p:grpSpPr>
          <a:xfrm>
            <a:off x="4968093" y="1106277"/>
            <a:ext cx="250508" cy="250508"/>
            <a:chOff x="1278900" y="2333250"/>
            <a:chExt cx="381175" cy="381175"/>
          </a:xfrm>
        </p:grpSpPr>
        <p:sp>
          <p:nvSpPr>
            <p:cNvPr id="230" name="Google Shape;230;p29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9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" name="Google Shape;234;p29"/>
          <p:cNvGrpSpPr/>
          <p:nvPr/>
        </p:nvGrpSpPr>
        <p:grpSpPr>
          <a:xfrm>
            <a:off x="3000116" y="2963780"/>
            <a:ext cx="307340" cy="307340"/>
            <a:chOff x="5941025" y="3634400"/>
            <a:chExt cx="467650" cy="467650"/>
          </a:xfrm>
        </p:grpSpPr>
        <p:sp>
          <p:nvSpPr>
            <p:cNvPr id="235" name="Google Shape;235;p29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9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" name="Google Shape;241;p29"/>
          <p:cNvGrpSpPr/>
          <p:nvPr/>
        </p:nvGrpSpPr>
        <p:grpSpPr>
          <a:xfrm>
            <a:off x="6879252" y="2990191"/>
            <a:ext cx="308128" cy="254517"/>
            <a:chOff x="5268225" y="4341925"/>
            <a:chExt cx="468850" cy="387275"/>
          </a:xfrm>
        </p:grpSpPr>
        <p:sp>
          <p:nvSpPr>
            <p:cNvPr id="242" name="Google Shape;242;p29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" name="Google Shape;250;p29"/>
          <p:cNvGrpSpPr/>
          <p:nvPr/>
        </p:nvGrpSpPr>
        <p:grpSpPr>
          <a:xfrm>
            <a:off x="4916472" y="2947780"/>
            <a:ext cx="353754" cy="339345"/>
            <a:chOff x="5233525" y="4954450"/>
            <a:chExt cx="538275" cy="516350"/>
          </a:xfrm>
        </p:grpSpPr>
        <p:sp>
          <p:nvSpPr>
            <p:cNvPr id="251" name="Google Shape;251;p29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9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" name="Google Shape;262;p29"/>
          <p:cNvGrpSpPr/>
          <p:nvPr/>
        </p:nvGrpSpPr>
        <p:grpSpPr>
          <a:xfrm>
            <a:off x="6884643" y="1126492"/>
            <a:ext cx="297340" cy="264167"/>
            <a:chOff x="5292575" y="3681900"/>
            <a:chExt cx="420150" cy="373275"/>
          </a:xfrm>
        </p:grpSpPr>
        <p:sp>
          <p:nvSpPr>
            <p:cNvPr id="263" name="Google Shape;263;p29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0" name="Google Shape;270;p29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"/>
          <p:cNvSpPr txBox="1"/>
          <p:nvPr>
            <p:ph idx="1" type="body"/>
          </p:nvPr>
        </p:nvSpPr>
        <p:spPr>
          <a:xfrm>
            <a:off x="1190100" y="4470500"/>
            <a:ext cx="6763800" cy="6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76" name="Google Shape;276;p30"/>
          <p:cNvSpPr txBox="1"/>
          <p:nvPr>
            <p:ph idx="12" type="sldNum"/>
          </p:nvPr>
        </p:nvSpPr>
        <p:spPr>
          <a:xfrm>
            <a:off x="4297650" y="4934650"/>
            <a:ext cx="548700" cy="20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7" name="Google Shape;277;p30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" name="Google Shape;278;p30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" name="Google Shape;279;p30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0" name="Google Shape;280;p30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" name="Google Shape;281;p30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2" name="Google Shape;282;p30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4000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3000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2000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1000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83" name="Google Shape;283;p30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0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0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0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0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0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0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0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0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0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0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0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INSTRUCTIONS FOR USE</a:t>
            </a:r>
            <a:endParaRPr sz="2400"/>
          </a:p>
        </p:txBody>
      </p:sp>
      <p:sp>
        <p:nvSpPr>
          <p:cNvPr id="71" name="Google Shape;71;p13"/>
          <p:cNvSpPr txBox="1"/>
          <p:nvPr/>
        </p:nvSpPr>
        <p:spPr>
          <a:xfrm>
            <a:off x="2902775" y="1113875"/>
            <a:ext cx="2654400" cy="27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EDIT IN GOOGLE SLIDES</a:t>
            </a: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Click on the button under the presentation preview that says "Use as Google Slides Theme".</a:t>
            </a: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You will get a copy of this document on your Google Drive and will be able to edit, add or delete slides.</a:t>
            </a: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You have to be signed in to your Google account.</a:t>
            </a: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5916355" y="1113875"/>
            <a:ext cx="2770200" cy="27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EDIT IN POWERPOINT®</a:t>
            </a: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)</a:t>
            </a: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2902775" y="3753525"/>
            <a:ext cx="57840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More info on how to use this template at </a:t>
            </a:r>
            <a:r>
              <a:rPr b="1" lang="en" sz="1100" u="sng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This template is free to use under </a:t>
            </a:r>
            <a:r>
              <a:rPr lang="en" sz="1100" u="sng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You can keep the Credits slide or mention SlidesCarnival and other resources used in a slide footer</a:t>
            </a:r>
            <a:r>
              <a:rPr lang="en" sz="11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.</a:t>
            </a: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2FF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/>
          <p:nvPr>
            <p:ph idx="1" type="body"/>
          </p:nvPr>
        </p:nvSpPr>
        <p:spPr>
          <a:xfrm>
            <a:off x="457200" y="489800"/>
            <a:ext cx="4101900" cy="4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MOBILE</a:t>
            </a:r>
            <a:r>
              <a:rPr b="1"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PROJECT</a:t>
            </a:r>
            <a:endParaRPr b="1"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Show and explain your web, app or software projects using these gadget templates.</a:t>
            </a:r>
            <a:endParaRPr sz="2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00" name="Google Shape;300;p31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1" name="Google Shape;301;p31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302" name="Google Shape;302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6" name="Google Shape;306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2FF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"/>
          <p:cNvSpPr txBox="1"/>
          <p:nvPr>
            <p:ph idx="1" type="body"/>
          </p:nvPr>
        </p:nvSpPr>
        <p:spPr>
          <a:xfrm>
            <a:off x="457200" y="489800"/>
            <a:ext cx="4101900" cy="4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TABLET PROJECT</a:t>
            </a:r>
            <a:endParaRPr b="1"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Show and explain your web, app or software projects using these gadget templates.</a:t>
            </a:r>
            <a:endParaRPr sz="2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12" name="Google Shape;312;p32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3" name="Google Shape;313;p32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314" name="Google Shape;314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8" name="Google Shape;31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2FF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3"/>
          <p:cNvSpPr txBox="1"/>
          <p:nvPr>
            <p:ph idx="1" type="body"/>
          </p:nvPr>
        </p:nvSpPr>
        <p:spPr>
          <a:xfrm>
            <a:off x="457200" y="489800"/>
            <a:ext cx="2749500" cy="4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DESKTOP PROJECT</a:t>
            </a:r>
            <a:endParaRPr b="1"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Show and explain your web, app or software projects using these gadget templates.</a:t>
            </a:r>
            <a:endParaRPr sz="2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24" name="Google Shape;324;p33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5" name="Google Shape;325;p33"/>
          <p:cNvGrpSpPr/>
          <p:nvPr/>
        </p:nvGrpSpPr>
        <p:grpSpPr>
          <a:xfrm>
            <a:off x="3232431" y="1088715"/>
            <a:ext cx="5400273" cy="3163956"/>
            <a:chOff x="1177450" y="241631"/>
            <a:chExt cx="6173152" cy="3616776"/>
          </a:xfrm>
        </p:grpSpPr>
        <p:sp>
          <p:nvSpPr>
            <p:cNvPr id="326" name="Google Shape;326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0" name="Google Shape;330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3835487" y="1263170"/>
            <a:ext cx="4197682" cy="2666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4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4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0B2FF"/>
                </a:solidFill>
              </a:rPr>
              <a:t>Thanks!</a:t>
            </a:r>
            <a:endParaRPr sz="9600">
              <a:solidFill>
                <a:srgbClr val="00B2FF"/>
              </a:solidFill>
            </a:endParaRPr>
          </a:p>
        </p:txBody>
      </p:sp>
      <p:sp>
        <p:nvSpPr>
          <p:cNvPr id="337" name="Google Shape;337;p34"/>
          <p:cNvSpPr txBox="1"/>
          <p:nvPr>
            <p:ph idx="1" type="subTitle"/>
          </p:nvPr>
        </p:nvSpPr>
        <p:spPr>
          <a:xfrm>
            <a:off x="876825" y="2688925"/>
            <a:ext cx="4334100" cy="24447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Any questions?</a:t>
            </a:r>
            <a:endParaRPr b="1" sz="24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You can find me at: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@username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user@mail.me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38" name="Google Shape;338;p34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5"/>
          <p:cNvSpPr txBox="1"/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44" name="Google Shape;344;p35"/>
          <p:cNvSpPr txBox="1"/>
          <p:nvPr>
            <p:ph idx="1" type="body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Special thanks to all the people who made and released these awesome resources for free: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➜"/>
            </a:pPr>
            <a:r>
              <a:rPr lang="en" sz="1800"/>
              <a:t>Presentation template by </a:t>
            </a:r>
            <a:r>
              <a:rPr lang="en" sz="1800" u="sng">
                <a:hlinkClick r:id="rId4"/>
              </a:rPr>
              <a:t>SlidesCarnival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➜"/>
            </a:pPr>
            <a:r>
              <a:rPr lang="en" sz="1800">
                <a:solidFill>
                  <a:schemeClr val="lt1"/>
                </a:solidFill>
              </a:rPr>
              <a:t>Photographs by </a:t>
            </a:r>
            <a:r>
              <a:rPr lang="en" sz="180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Death to the Stock Photo</a:t>
            </a:r>
            <a:r>
              <a:rPr lang="en" sz="1800">
                <a:solidFill>
                  <a:schemeClr val="lt1"/>
                </a:solidFill>
              </a:rPr>
              <a:t> (</a:t>
            </a:r>
            <a:r>
              <a:rPr lang="en" sz="1800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license</a:t>
            </a:r>
            <a:r>
              <a:rPr lang="en" sz="1800">
                <a:solidFill>
                  <a:schemeClr val="lt1"/>
                </a:solidFill>
              </a:rPr>
              <a:t>)</a:t>
            </a:r>
            <a:endParaRPr sz="1800"/>
          </a:p>
        </p:txBody>
      </p:sp>
      <p:sp>
        <p:nvSpPr>
          <p:cNvPr id="345" name="Google Shape;345;p35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6"/>
          <p:cNvSpPr txBox="1"/>
          <p:nvPr>
            <p:ph idx="1" type="body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This presentations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➜"/>
            </a:pPr>
            <a:r>
              <a:rPr lang="en" sz="1400"/>
              <a:t>Titles &amp; body copy: Muli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You can download the font on this page: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https://www.fontsquirrel.com/fonts/muli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➜"/>
            </a:pPr>
            <a:r>
              <a:rPr lang="en" sz="1400"/>
              <a:t>White </a:t>
            </a:r>
            <a:r>
              <a:rPr b="1" lang="en" sz="1400"/>
              <a:t>#FFFFFF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➜"/>
            </a:pPr>
            <a:r>
              <a:rPr lang="en" sz="1400"/>
              <a:t>Blue</a:t>
            </a:r>
            <a:r>
              <a:rPr b="1" lang="en" sz="1400"/>
              <a:t> </a:t>
            </a:r>
            <a:r>
              <a:rPr b="1" lang="en" sz="1400">
                <a:solidFill>
                  <a:srgbClr val="00B2FF"/>
                </a:solidFill>
                <a:highlight>
                  <a:srgbClr val="FFFFFF"/>
                </a:highlight>
              </a:rPr>
              <a:t>#00B2FF</a:t>
            </a:r>
            <a:endParaRPr b="1" sz="1400">
              <a:solidFill>
                <a:srgbClr val="00B2F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51" name="Google Shape;351;p36"/>
          <p:cNvSpPr txBox="1"/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52" name="Google Shape;352;p36"/>
          <p:cNvSpPr txBox="1"/>
          <p:nvPr/>
        </p:nvSpPr>
        <p:spPr>
          <a:xfrm>
            <a:off x="2902950" y="4324050"/>
            <a:ext cx="5937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53" name="Google Shape;353;p36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7"/>
          <p:cNvSpPr txBox="1"/>
          <p:nvPr>
            <p:ph type="title"/>
          </p:nvPr>
        </p:nvSpPr>
        <p:spPr>
          <a:xfrm>
            <a:off x="3048000" y="529375"/>
            <a:ext cx="3048000" cy="20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59" name="Google Shape;359;p37"/>
          <p:cNvSpPr txBox="1"/>
          <p:nvPr>
            <p:ph idx="1" type="subTitle"/>
          </p:nvPr>
        </p:nvSpPr>
        <p:spPr>
          <a:xfrm>
            <a:off x="3009350" y="2573875"/>
            <a:ext cx="3086700" cy="20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8"/>
          <p:cNvSpPr txBox="1"/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65" name="Google Shape;365;p38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6" name="Google Shape;366;p38"/>
          <p:cNvSpPr/>
          <p:nvPr/>
        </p:nvSpPr>
        <p:spPr>
          <a:xfrm>
            <a:off x="7735208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DEC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7" name="Google Shape;367;p38"/>
          <p:cNvSpPr/>
          <p:nvPr/>
        </p:nvSpPr>
        <p:spPr>
          <a:xfrm>
            <a:off x="7075124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NOV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8" name="Google Shape;368;p38"/>
          <p:cNvSpPr/>
          <p:nvPr/>
        </p:nvSpPr>
        <p:spPr>
          <a:xfrm>
            <a:off x="6415040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OCT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9" name="Google Shape;369;p38"/>
          <p:cNvSpPr/>
          <p:nvPr/>
        </p:nvSpPr>
        <p:spPr>
          <a:xfrm>
            <a:off x="5754956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SEP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0" name="Google Shape;370;p38"/>
          <p:cNvSpPr/>
          <p:nvPr/>
        </p:nvSpPr>
        <p:spPr>
          <a:xfrm>
            <a:off x="5094872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AUG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1" name="Google Shape;371;p38"/>
          <p:cNvSpPr/>
          <p:nvPr/>
        </p:nvSpPr>
        <p:spPr>
          <a:xfrm>
            <a:off x="4434788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JUL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2" name="Google Shape;372;p38"/>
          <p:cNvSpPr/>
          <p:nvPr/>
        </p:nvSpPr>
        <p:spPr>
          <a:xfrm>
            <a:off x="3774704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JUN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3" name="Google Shape;373;p38"/>
          <p:cNvSpPr/>
          <p:nvPr/>
        </p:nvSpPr>
        <p:spPr>
          <a:xfrm>
            <a:off x="3114619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MAY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4" name="Google Shape;374;p38"/>
          <p:cNvSpPr/>
          <p:nvPr/>
        </p:nvSpPr>
        <p:spPr>
          <a:xfrm>
            <a:off x="2454535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APR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5" name="Google Shape;375;p38"/>
          <p:cNvSpPr/>
          <p:nvPr/>
        </p:nvSpPr>
        <p:spPr>
          <a:xfrm>
            <a:off x="1794451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MAR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6" name="Google Shape;376;p38"/>
          <p:cNvSpPr/>
          <p:nvPr/>
        </p:nvSpPr>
        <p:spPr>
          <a:xfrm>
            <a:off x="1134367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FEB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7" name="Google Shape;377;p38"/>
          <p:cNvSpPr/>
          <p:nvPr/>
        </p:nvSpPr>
        <p:spPr>
          <a:xfrm>
            <a:off x="474283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JAN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8" name="Google Shape;378;p38"/>
          <p:cNvSpPr/>
          <p:nvPr/>
        </p:nvSpPr>
        <p:spPr>
          <a:xfrm>
            <a:off x="0" y="25273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79" name="Google Shape;379;p38"/>
          <p:cNvCxnSpPr/>
          <p:nvPr/>
        </p:nvCxnSpPr>
        <p:spPr>
          <a:xfrm rot="10800000">
            <a:off x="76892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0" name="Google Shape;380;p38"/>
          <p:cNvSpPr txBox="1"/>
          <p:nvPr/>
        </p:nvSpPr>
        <p:spPr>
          <a:xfrm>
            <a:off x="727900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81" name="Google Shape;381;p38"/>
          <p:cNvCxnSpPr/>
          <p:nvPr/>
        </p:nvCxnSpPr>
        <p:spPr>
          <a:xfrm rot="10800000">
            <a:off x="209015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2" name="Google Shape;382;p38"/>
          <p:cNvSpPr txBox="1"/>
          <p:nvPr/>
        </p:nvSpPr>
        <p:spPr>
          <a:xfrm>
            <a:off x="2050642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83" name="Google Shape;383;p38"/>
          <p:cNvCxnSpPr/>
          <p:nvPr/>
        </p:nvCxnSpPr>
        <p:spPr>
          <a:xfrm rot="10800000">
            <a:off x="341139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4" name="Google Shape;384;p38"/>
          <p:cNvSpPr txBox="1"/>
          <p:nvPr/>
        </p:nvSpPr>
        <p:spPr>
          <a:xfrm>
            <a:off x="3373384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85" name="Google Shape;385;p38"/>
          <p:cNvCxnSpPr/>
          <p:nvPr/>
        </p:nvCxnSpPr>
        <p:spPr>
          <a:xfrm rot="10800000">
            <a:off x="473262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6" name="Google Shape;386;p38"/>
          <p:cNvSpPr txBox="1"/>
          <p:nvPr/>
        </p:nvSpPr>
        <p:spPr>
          <a:xfrm>
            <a:off x="4696126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87" name="Google Shape;387;p38"/>
          <p:cNvCxnSpPr/>
          <p:nvPr/>
        </p:nvCxnSpPr>
        <p:spPr>
          <a:xfrm rot="10800000">
            <a:off x="605386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8" name="Google Shape;388;p38"/>
          <p:cNvSpPr txBox="1"/>
          <p:nvPr/>
        </p:nvSpPr>
        <p:spPr>
          <a:xfrm>
            <a:off x="6018868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89" name="Google Shape;389;p38"/>
          <p:cNvCxnSpPr/>
          <p:nvPr/>
        </p:nvCxnSpPr>
        <p:spPr>
          <a:xfrm rot="10800000">
            <a:off x="737509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0" name="Google Shape;390;p38"/>
          <p:cNvSpPr txBox="1"/>
          <p:nvPr/>
        </p:nvSpPr>
        <p:spPr>
          <a:xfrm>
            <a:off x="7341610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91" name="Google Shape;391;p38"/>
          <p:cNvCxnSpPr/>
          <p:nvPr/>
        </p:nvCxnSpPr>
        <p:spPr>
          <a:xfrm rot="10800000">
            <a:off x="143968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2" name="Google Shape;392;p38"/>
          <p:cNvSpPr txBox="1"/>
          <p:nvPr/>
        </p:nvSpPr>
        <p:spPr>
          <a:xfrm>
            <a:off x="1369548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93" name="Google Shape;393;p38"/>
          <p:cNvCxnSpPr/>
          <p:nvPr/>
        </p:nvCxnSpPr>
        <p:spPr>
          <a:xfrm rot="10800000">
            <a:off x="276092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4" name="Google Shape;394;p38"/>
          <p:cNvSpPr txBox="1"/>
          <p:nvPr/>
        </p:nvSpPr>
        <p:spPr>
          <a:xfrm>
            <a:off x="2699944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95" name="Google Shape;395;p38"/>
          <p:cNvCxnSpPr/>
          <p:nvPr/>
        </p:nvCxnSpPr>
        <p:spPr>
          <a:xfrm rot="10800000">
            <a:off x="408215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6" name="Google Shape;396;p38"/>
          <p:cNvSpPr txBox="1"/>
          <p:nvPr/>
        </p:nvSpPr>
        <p:spPr>
          <a:xfrm>
            <a:off x="4030339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97" name="Google Shape;397;p38"/>
          <p:cNvCxnSpPr/>
          <p:nvPr/>
        </p:nvCxnSpPr>
        <p:spPr>
          <a:xfrm rot="10800000">
            <a:off x="540339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8" name="Google Shape;398;p38"/>
          <p:cNvSpPr txBox="1"/>
          <p:nvPr/>
        </p:nvSpPr>
        <p:spPr>
          <a:xfrm>
            <a:off x="5360735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99" name="Google Shape;399;p38"/>
          <p:cNvCxnSpPr/>
          <p:nvPr/>
        </p:nvCxnSpPr>
        <p:spPr>
          <a:xfrm rot="10800000">
            <a:off x="672462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0" name="Google Shape;400;p38"/>
          <p:cNvSpPr txBox="1"/>
          <p:nvPr/>
        </p:nvSpPr>
        <p:spPr>
          <a:xfrm>
            <a:off x="6691131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01" name="Google Shape;401;p38"/>
          <p:cNvCxnSpPr/>
          <p:nvPr/>
        </p:nvCxnSpPr>
        <p:spPr>
          <a:xfrm rot="10800000">
            <a:off x="804586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2" name="Google Shape;402;p38"/>
          <p:cNvSpPr txBox="1"/>
          <p:nvPr/>
        </p:nvSpPr>
        <p:spPr>
          <a:xfrm>
            <a:off x="8008073" y="34195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9"/>
          <p:cNvSpPr txBox="1"/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08" name="Google Shape;408;p39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9" name="Google Shape;409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1" name="Google Shape;411;p39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12" name="Google Shape;412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14" name="Google Shape;414;p39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15" name="Google Shape;415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3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17" name="Google Shape;417;p39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18" name="Google Shape;418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5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20" name="Google Shape;420;p39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21" name="Google Shape;421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6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23" name="Google Shape;423;p39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24" name="Google Shape;424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4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26" name="Google Shape;426;p39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27" name="Google Shape;427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2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429" name="Google Shape;429;p39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0" name="Google Shape;430;p39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1" name="Google Shape;431;p39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2" name="Google Shape;432;p39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3" name="Google Shape;433;p39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4" name="Google Shape;434;p39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0"/>
          <p:cNvSpPr txBox="1"/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40" name="Google Shape;440;p40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41" name="Google Shape;441;p40"/>
          <p:cNvGraphicFramePr/>
          <p:nvPr/>
        </p:nvGraphicFramePr>
        <p:xfrm>
          <a:off x="1189975" y="12166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{62F1AA15-988F-484E-B21E-4C2126119899}</a:tableStyleId>
              </a:tblPr>
              <a:tblGrid>
                <a:gridCol w="1164725"/>
                <a:gridCol w="399925"/>
                <a:gridCol w="399925"/>
                <a:gridCol w="399925"/>
                <a:gridCol w="399925"/>
                <a:gridCol w="399925"/>
                <a:gridCol w="399925"/>
                <a:gridCol w="399925"/>
                <a:gridCol w="399925"/>
                <a:gridCol w="399925"/>
                <a:gridCol w="399925"/>
                <a:gridCol w="399925"/>
                <a:gridCol w="399925"/>
                <a:gridCol w="399925"/>
                <a:gridCol w="399925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0B2FF"/>
                </a:solidFill>
              </a:rPr>
              <a:t>Hello!</a:t>
            </a:r>
            <a:endParaRPr sz="9600">
              <a:solidFill>
                <a:srgbClr val="00B2FF"/>
              </a:solidFill>
            </a:endParaRPr>
          </a:p>
        </p:txBody>
      </p:sp>
      <p:sp>
        <p:nvSpPr>
          <p:cNvPr id="81" name="Google Shape;81;p14"/>
          <p:cNvSpPr txBox="1"/>
          <p:nvPr>
            <p:ph idx="1" type="subTitle"/>
          </p:nvPr>
        </p:nvSpPr>
        <p:spPr>
          <a:xfrm>
            <a:off x="876825" y="2688925"/>
            <a:ext cx="3173400" cy="24447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 am Jayden Smith</a:t>
            </a:r>
            <a:endParaRPr b="1" sz="24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 am here because I love to give presentations. 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You can find me at: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@username</a:t>
            </a:r>
            <a:endParaRPr b="1" sz="36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1"/>
          <p:cNvSpPr txBox="1"/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47" name="Google Shape;447;p41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8" name="Google Shape;448;p41"/>
          <p:cNvSpPr/>
          <p:nvPr/>
        </p:nvSpPr>
        <p:spPr>
          <a:xfrm>
            <a:off x="1198175" y="1277575"/>
            <a:ext cx="3313500" cy="1449300"/>
          </a:xfrm>
          <a:prstGeom prst="rect">
            <a:avLst/>
          </a:prstGeom>
          <a:solidFill>
            <a:srgbClr val="FFFFFF">
              <a:alpha val="265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STRENGTHS</a:t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9" name="Google Shape;449;p41"/>
          <p:cNvSpPr/>
          <p:nvPr/>
        </p:nvSpPr>
        <p:spPr>
          <a:xfrm>
            <a:off x="4648603" y="1277575"/>
            <a:ext cx="3313500" cy="1449300"/>
          </a:xfrm>
          <a:prstGeom prst="rect">
            <a:avLst/>
          </a:prstGeom>
          <a:solidFill>
            <a:srgbClr val="FFFFFF">
              <a:alpha val="265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WEAKNESSES</a:t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50" name="Google Shape;450;p41"/>
          <p:cNvSpPr/>
          <p:nvPr/>
        </p:nvSpPr>
        <p:spPr>
          <a:xfrm>
            <a:off x="1198175" y="2885873"/>
            <a:ext cx="3313500" cy="1449300"/>
          </a:xfrm>
          <a:prstGeom prst="rect">
            <a:avLst/>
          </a:prstGeom>
          <a:solidFill>
            <a:srgbClr val="FFFFFF">
              <a:alpha val="265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OPPORTUNITIES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51" name="Google Shape;451;p41"/>
          <p:cNvSpPr/>
          <p:nvPr/>
        </p:nvSpPr>
        <p:spPr>
          <a:xfrm>
            <a:off x="4648603" y="2885873"/>
            <a:ext cx="3313500" cy="1449300"/>
          </a:xfrm>
          <a:prstGeom prst="rect">
            <a:avLst/>
          </a:prstGeom>
          <a:solidFill>
            <a:srgbClr val="FFFFFF">
              <a:alpha val="265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THREATS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52" name="Google Shape;452;p41"/>
          <p:cNvSpPr/>
          <p:nvPr/>
        </p:nvSpPr>
        <p:spPr>
          <a:xfrm>
            <a:off x="3285625" y="15097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1"/>
          <p:cNvSpPr/>
          <p:nvPr/>
        </p:nvSpPr>
        <p:spPr>
          <a:xfrm rot="5400000">
            <a:off x="3459879" y="15097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41"/>
          <p:cNvSpPr/>
          <p:nvPr/>
        </p:nvSpPr>
        <p:spPr>
          <a:xfrm rot="10800000">
            <a:off x="3459879" y="16854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41"/>
          <p:cNvSpPr/>
          <p:nvPr/>
        </p:nvSpPr>
        <p:spPr>
          <a:xfrm rot="-5400000">
            <a:off x="3285625" y="16854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41"/>
          <p:cNvSpPr/>
          <p:nvPr/>
        </p:nvSpPr>
        <p:spPr>
          <a:xfrm>
            <a:off x="3842100" y="2013977"/>
            <a:ext cx="344628" cy="4496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uli"/>
              </a:rPr>
              <a:t>S</a:t>
            </a:r>
          </a:p>
        </p:txBody>
      </p:sp>
      <p:sp>
        <p:nvSpPr>
          <p:cNvPr id="457" name="Google Shape;457;p41"/>
          <p:cNvSpPr/>
          <p:nvPr/>
        </p:nvSpPr>
        <p:spPr>
          <a:xfrm>
            <a:off x="4857720" y="2021697"/>
            <a:ext cx="662081" cy="43973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uli"/>
              </a:rPr>
              <a:t>W</a:t>
            </a:r>
          </a:p>
        </p:txBody>
      </p:sp>
      <p:sp>
        <p:nvSpPr>
          <p:cNvPr id="458" name="Google Shape;458;p41"/>
          <p:cNvSpPr/>
          <p:nvPr/>
        </p:nvSpPr>
        <p:spPr>
          <a:xfrm>
            <a:off x="3807513" y="3120352"/>
            <a:ext cx="418124" cy="4496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uli"/>
              </a:rPr>
              <a:t>O</a:t>
            </a:r>
          </a:p>
        </p:txBody>
      </p:sp>
      <p:sp>
        <p:nvSpPr>
          <p:cNvPr id="459" name="Google Shape;459;p41"/>
          <p:cNvSpPr/>
          <p:nvPr/>
        </p:nvSpPr>
        <p:spPr>
          <a:xfrm>
            <a:off x="4971979" y="3128072"/>
            <a:ext cx="366862" cy="43973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uli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2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65" name="Google Shape;465;p42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466" name="Google Shape;466;p42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rgbClr val="FFFFFF">
              <a:alpha val="265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Activities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7" name="Google Shape;467;p42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rgbClr val="FFFFFF">
              <a:alpha val="265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Resources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8" name="Google Shape;468;p42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rgbClr val="FFFFFF">
              <a:alpha val="265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Value Propositions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9" name="Google Shape;469;p42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rgbClr val="FFFFFF">
              <a:alpha val="265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Customer Relationships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70" name="Google Shape;470;p42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rgbClr val="FFFFFF">
              <a:alpha val="265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Channels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71" name="Google Shape;471;p42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rgbClr val="FFFFFF">
              <a:alpha val="265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Customer Segments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72" name="Google Shape;472;p42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rgbClr val="FFFFFF">
              <a:alpha val="265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Partners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73" name="Google Shape;473;p42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rgbClr val="FFFFFF">
              <a:alpha val="265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Cost Structure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74" name="Google Shape;474;p42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rgbClr val="FFFFFF">
              <a:alpha val="265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Revenue Streams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75" name="Google Shape;475;p42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2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42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42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9" name="Google Shape;479;p42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480" name="Google Shape;480;p42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2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2" name="Google Shape;482;p42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483" name="Google Shape;483;p42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2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2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2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2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2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0" name="Google Shape;490;p42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491" name="Google Shape;491;p42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2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2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2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2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2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2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2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2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2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2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2" name="Google Shape;502;p42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503" name="Google Shape;503;p42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2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2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2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2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8" name="Google Shape;508;p42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3"/>
          <p:cNvSpPr txBox="1"/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14" name="Google Shape;514;p43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5" name="Google Shape;515;p43"/>
          <p:cNvGrpSpPr/>
          <p:nvPr/>
        </p:nvGrpSpPr>
        <p:grpSpPr>
          <a:xfrm>
            <a:off x="1173342" y="1260643"/>
            <a:ext cx="3608219" cy="3243858"/>
            <a:chOff x="3778727" y="4460423"/>
            <a:chExt cx="720160" cy="647438"/>
          </a:xfrm>
        </p:grpSpPr>
        <p:sp>
          <p:nvSpPr>
            <p:cNvPr id="516" name="Google Shape;516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17" name="Google Shape;517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18" name="Google Shape;518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19" name="Google Shape;519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20" name="Google Shape;520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21" name="Google Shape;521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22" name="Google Shape;522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cxnSp>
        <p:nvCxnSpPr>
          <p:cNvPr id="523" name="Google Shape;523;p43"/>
          <p:cNvCxnSpPr/>
          <p:nvPr/>
        </p:nvCxnSpPr>
        <p:spPr>
          <a:xfrm>
            <a:off x="4701600" y="17976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4" name="Google Shape;524;p43"/>
          <p:cNvSpPr txBox="1"/>
          <p:nvPr/>
        </p:nvSpPr>
        <p:spPr>
          <a:xfrm>
            <a:off x="5820100" y="1625625"/>
            <a:ext cx="2133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25" name="Google Shape;525;p43"/>
          <p:cNvCxnSpPr/>
          <p:nvPr/>
        </p:nvCxnSpPr>
        <p:spPr>
          <a:xfrm>
            <a:off x="4545925" y="22793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6" name="Google Shape;526;p43"/>
          <p:cNvSpPr txBox="1"/>
          <p:nvPr/>
        </p:nvSpPr>
        <p:spPr>
          <a:xfrm>
            <a:off x="5820100" y="2107240"/>
            <a:ext cx="2133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27" name="Google Shape;527;p43"/>
          <p:cNvCxnSpPr/>
          <p:nvPr/>
        </p:nvCxnSpPr>
        <p:spPr>
          <a:xfrm>
            <a:off x="4324700" y="27609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8" name="Google Shape;528;p43"/>
          <p:cNvSpPr txBox="1"/>
          <p:nvPr/>
        </p:nvSpPr>
        <p:spPr>
          <a:xfrm>
            <a:off x="5820100" y="2588855"/>
            <a:ext cx="2133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29" name="Google Shape;529;p43"/>
          <p:cNvCxnSpPr/>
          <p:nvPr/>
        </p:nvCxnSpPr>
        <p:spPr>
          <a:xfrm>
            <a:off x="4136250" y="32425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0" name="Google Shape;530;p43"/>
          <p:cNvSpPr txBox="1"/>
          <p:nvPr/>
        </p:nvSpPr>
        <p:spPr>
          <a:xfrm>
            <a:off x="5820100" y="3070470"/>
            <a:ext cx="2133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31" name="Google Shape;531;p43"/>
          <p:cNvCxnSpPr/>
          <p:nvPr/>
        </p:nvCxnSpPr>
        <p:spPr>
          <a:xfrm>
            <a:off x="3931400" y="37241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2" name="Google Shape;532;p43"/>
          <p:cNvSpPr txBox="1"/>
          <p:nvPr/>
        </p:nvSpPr>
        <p:spPr>
          <a:xfrm>
            <a:off x="5820100" y="3552085"/>
            <a:ext cx="2133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33" name="Google Shape;533;p43"/>
          <p:cNvCxnSpPr/>
          <p:nvPr/>
        </p:nvCxnSpPr>
        <p:spPr>
          <a:xfrm>
            <a:off x="3718375" y="42057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4" name="Google Shape;534;p43"/>
          <p:cNvSpPr txBox="1"/>
          <p:nvPr/>
        </p:nvSpPr>
        <p:spPr>
          <a:xfrm>
            <a:off x="5820100" y="4033700"/>
            <a:ext cx="2133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4"/>
          <p:cNvSpPr txBox="1"/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40" name="Google Shape;540;p44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1" name="Google Shape;541;p44"/>
          <p:cNvPicPr preferRelativeResize="0"/>
          <p:nvPr/>
        </p:nvPicPr>
        <p:blipFill rotWithShape="1">
          <a:blip r:embed="rId4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2" name="Google Shape;542;p44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Imani Jackson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543" name="Google Shape;543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4" name="Google Shape;544;p44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Marcos Galán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545" name="Google Shape;545;p44"/>
          <p:cNvPicPr preferRelativeResize="0"/>
          <p:nvPr/>
        </p:nvPicPr>
        <p:blipFill rotWithShape="1">
          <a:blip r:embed="rId6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6" name="Google Shape;546;p44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Ixchel Valdía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547" name="Google Shape;547;p44"/>
          <p:cNvPicPr preferRelativeResize="0"/>
          <p:nvPr/>
        </p:nvPicPr>
        <p:blipFill rotWithShape="1">
          <a:blip r:embed="rId7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8" name="Google Shape;548;p44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Nils Årud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5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54" name="Google Shape;554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rgbClr val="FFFFFF">
              <a:alpha val="26540"/>
            </a:srgbClr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5" name="Google Shape;555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56" name="Google Shape;556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02" name="Google Shape;602;p45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603" name="Google Shape;603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04" name="Google Shape;604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CFE2F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26" name="Google Shape;626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27" name="Google Shape;627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28" name="Google Shape;628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LOW VALUE 1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9" name="Google Shape;629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HIGH VALUE 1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0" name="Google Shape;630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LOW VALUE 2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1" name="Google Shape;631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HIGH VALUE 2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2" name="Google Shape;632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Our company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3" name="Google Shape;633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4" name="Google Shape;634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5" name="Google Shape;635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6" name="Google Shape;636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7" name="Google Shape;637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8" name="Google Shape;638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6"/>
          <p:cNvSpPr txBox="1"/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44" name="Google Shape;644;p46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45" name="Google Shape;645;p46"/>
          <p:cNvGraphicFramePr/>
          <p:nvPr/>
        </p:nvGraphicFramePr>
        <p:xfrm>
          <a:off x="1190075" y="1169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{00A0B37B-3084-4490-9C70-55943082819C}</a:tableStyleId>
              </a:tblPr>
              <a:tblGrid>
                <a:gridCol w="749600"/>
                <a:gridCol w="859175"/>
                <a:gridCol w="859175"/>
                <a:gridCol w="859175"/>
                <a:gridCol w="859175"/>
                <a:gridCol w="859175"/>
                <a:gridCol w="859175"/>
                <a:gridCol w="859175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09:00 - 09:45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10:00 - 10:45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11:00 - 11:45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6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6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6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6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6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6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6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6540"/>
                      </a:srgbClr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13:30 - 14:15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14:30 - 15:15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15:30 - 16:15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2FF"/>
        </a:solidFill>
      </p:bgPr>
    </p:bg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7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This means that you can: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uli"/>
              <a:buChar char="●"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Resize them without losing quality.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uli"/>
              <a:buChar char="●"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Change line color, width and style.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Isn’t that nice? :)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Examples: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651" name="Google Shape;651;p47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652" name="Google Shape;652;p47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7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7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7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7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7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7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7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7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7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7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7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7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6" name="Google Shape;666;p47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667" name="Google Shape;667;p47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7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7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7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7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2" name="Google Shape;672;p47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673" name="Google Shape;673;p47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7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7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7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7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8" name="Google Shape;678;p47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47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0" name="Google Shape;680;p47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681" name="Google Shape;681;p47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7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7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7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5" name="Google Shape;685;p47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6" name="Google Shape;686;p47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687" name="Google Shape;687;p47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7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7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7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7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7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7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" name="Google Shape;694;p47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695" name="Google Shape;695;p47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7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7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7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9" name="Google Shape;699;p47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47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47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47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3" name="Google Shape;703;p47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704" name="Google Shape;704;p47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7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6" name="Google Shape;706;p47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707" name="Google Shape;707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9" name="Google Shape;709;p47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710" name="Google Shape;710;p47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7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7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3" name="Google Shape;713;p47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714" name="Google Shape;714;p47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7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7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7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7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7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7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47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722" name="Google Shape;722;p47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7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7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7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7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7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8" name="Google Shape;728;p47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729" name="Google Shape;729;p47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7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7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7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3" name="Google Shape;733;p47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4" name="Google Shape;734;p47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735" name="Google Shape;735;p47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7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7" name="Google Shape;737;p47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738" name="Google Shape;738;p47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7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7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7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7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3" name="Google Shape;743;p47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744" name="Google Shape;744;p47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7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6" name="Google Shape;746;p47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747" name="Google Shape;747;p47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7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7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7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7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7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7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4" name="Google Shape;754;p47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755" name="Google Shape;755;p47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47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761" name="Google Shape;761;p47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9" name="Google Shape;769;p47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770" name="Google Shape;770;p47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4" name="Google Shape;774;p47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775" name="Google Shape;775;p47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9" name="Google Shape;779;p47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780" name="Google Shape;780;p47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47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785" name="Google Shape;785;p47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47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788" name="Google Shape;788;p47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" name="Google Shape;790;p47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791" name="Google Shape;791;p47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3" name="Google Shape;793;p47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4" name="Google Shape;794;p47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795" name="Google Shape;795;p47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7" name="Google Shape;797;p47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798" name="Google Shape;798;p47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6" name="Google Shape;806;p47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47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8" name="Google Shape;808;p47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809" name="Google Shape;809;p47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1" name="Google Shape;811;p47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2" name="Google Shape;812;p47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813" name="Google Shape;813;p47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5" name="Google Shape;815;p47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816" name="Google Shape;816;p47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47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821" name="Google Shape;821;p47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4" name="Google Shape;824;p47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5" name="Google Shape;825;p47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826" name="Google Shape;826;p47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47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833" name="Google Shape;833;p47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2" name="Google Shape;842;p47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843" name="Google Shape;843;p47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6" name="Google Shape;846;p47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847" name="Google Shape;847;p47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0" name="Google Shape;850;p47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851" name="Google Shape;851;p47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6" name="Google Shape;856;p47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857" name="Google Shape;857;p47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9" name="Google Shape;859;p47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860" name="Google Shape;860;p47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7" name="Google Shape;867;p47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868" name="Google Shape;868;p47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4" name="Google Shape;874;p47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875" name="Google Shape;875;p47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47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878" name="Google Shape;878;p47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2" name="Google Shape;882;p47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47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47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47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6" name="Google Shape;886;p47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887" name="Google Shape;887;p47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5" name="Google Shape;895;p47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896" name="Google Shape;896;p47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8" name="Google Shape;898;p47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899" name="Google Shape;899;p47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5" name="Google Shape;905;p47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906" name="Google Shape;906;p47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914" name="Google Shape;914;p47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7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7" name="Google Shape;917;p47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918" name="Google Shape;918;p47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7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7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7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7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4" name="Google Shape;924;p47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925" name="Google Shape;925;p47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7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7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8" name="Google Shape;928;p47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929" name="Google Shape;929;p47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7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2" name="Google Shape;932;p47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933" name="Google Shape;933;p47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7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7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7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8" name="Google Shape;938;p47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939" name="Google Shape;939;p47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7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7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7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7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7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7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7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7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7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7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7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7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7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7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7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7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7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7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6" name="Google Shape;966;p47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967" name="Google Shape;967;p47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7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7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7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7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7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7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0" name="Google Shape;990;p47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991" name="Google Shape;991;p47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7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5" name="Google Shape;1005;p47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1006" name="Google Shape;1006;p47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9" name="Google Shape;1009;p47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1010" name="Google Shape;1010;p47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6" name="Google Shape;1016;p47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1017" name="Google Shape;1017;p47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7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5" name="Google Shape;1025;p47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1026" name="Google Shape;1026;p47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9" name="Google Shape;1029;p47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1030" name="Google Shape;1030;p47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7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5" name="Google Shape;1035;p47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036" name="Google Shape;1036;p47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7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7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7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3" name="Google Shape;1043;p47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044" name="Google Shape;1044;p47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7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7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7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7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0" name="Google Shape;1050;p47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051" name="Google Shape;1051;p47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7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7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7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7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7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7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7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7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0" name="Google Shape;1060;p47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061" name="Google Shape;1061;p47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7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7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7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7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7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7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7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7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7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7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2" name="Google Shape;1072;p47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073" name="Google Shape;1073;p47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7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7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7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7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8" name="Google Shape;1078;p47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079" name="Google Shape;1079;p47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7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7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7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7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6" name="Google Shape;1086;p47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1087" name="Google Shape;1087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9" name="Google Shape;1089;p47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1090" name="Google Shape;1090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2" name="Google Shape;1092;p47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1093" name="Google Shape;1093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5" name="Google Shape;1095;p47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p47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p47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47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oogle Shape;1103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104" name="Google Shape;1104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0" name="Google Shape;1110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111" name="Google Shape;1111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5" name="Google Shape;1115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116" name="Google Shape;1116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9" name="Google Shape;1119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120" name="Google Shape;1120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5" name="Google Shape;1125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26" name="Google Shape;1126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9" name="Google Shape;1129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30" name="Google Shape;1130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4" name="Google Shape;1134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35" name="Google Shape;1135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0" name="Google Shape;1140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41" name="Google Shape;1141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7" name="Google Shape;1147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48" name="Google Shape;1148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0" name="Google Shape;1150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51" name="Google Shape;1151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4" name="Google Shape;1154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55" name="Google Shape;1155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1" name="Google Shape;1161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62" name="Google Shape;1162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7" name="Google Shape;1167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68" name="Google Shape;1168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1" name="Google Shape;1171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72" name="Google Shape;1172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73" name="Google Shape;1173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83" name="Google Shape;1183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9" name="Google Shape;1189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90" name="Google Shape;1190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4" name="Google Shape;1194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95" name="Google Shape;1195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0" name="Google Shape;1200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201" name="Google Shape;1201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208" name="Google Shape;1208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2" name="Google Shape;1212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13" name="Google Shape;1213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7" name="Google Shape;1217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18" name="Google Shape;1218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3" name="Google Shape;1223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24" name="Google Shape;1224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34" name="Google Shape;1234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35" name="Google Shape;1235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8" name="Google Shape;1238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39" name="Google Shape;1239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49" name="Google Shape;1249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50" name="Google Shape;1250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4" name="Google Shape;1254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55" name="Google Shape;1255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65" name="Google Shape;1265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66" name="Google Shape;1266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3" name="Google Shape;1273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74" name="Google Shape;1274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8" name="Google Shape;1278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79" name="Google Shape;1279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3" name="Google Shape;1283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84" name="Google Shape;1284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9" name="Google Shape;1289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90" name="Google Shape;1290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6" name="Google Shape;1296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97" name="Google Shape;1297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0" name="Google Shape;1300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301" name="Google Shape;1301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6" name="Google Shape;1306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307" name="Google Shape;1307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3" name="Google Shape;1313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14" name="Google Shape;1314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7" name="Google Shape;1317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318" name="Google Shape;1318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2" name="Google Shape;1322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23" name="Google Shape;1323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9" name="Google Shape;1329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30" name="Google Shape;1330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7" name="Google Shape;1337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38" name="Google Shape;1338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2" name="Google Shape;1342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43" name="Google Shape;1343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6" name="Google Shape;1346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47" name="Google Shape;1347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0" name="Google Shape;1350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51" name="Google Shape;1351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5" name="Google Shape;1355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56" name="Google Shape;1356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0" name="Google Shape;1360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61" name="Google Shape;1361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6" name="Google Shape;1366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67" name="Google Shape;1367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3" name="Google Shape;1373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74" name="Google Shape;1374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1" name="Google Shape;1381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82" name="Google Shape;1382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95" name="Google Shape;1395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400" name="Google Shape;1400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3" name="Google Shape;1403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404" name="Google Shape;1404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0" name="Google Shape;1410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411" name="Google Shape;1411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9" name="Google Shape;1419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420" name="Google Shape;1420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2" name="Google Shape;1432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33" name="Google Shape;1433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5" name="Google Shape;1445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46" name="Google Shape;1446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8" name="Google Shape;1458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59" name="Google Shape;1459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5" name="Google Shape;1465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66" name="Google Shape;1466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1" name="Google Shape;1481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82" name="Google Shape;1482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83" name="Google Shape;1483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4" name="Google Shape;1484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6" name="Google Shape;1486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87" name="Google Shape;1487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8" name="Google Shape;1488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9" name="Google Shape;1489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0" name="Google Shape;1490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91" name="Google Shape;1491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2" name="Google Shape;1492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4" name="Google Shape;1494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95" name="Google Shape;1495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6" name="Google Shape;1496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98" name="Google Shape;1498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99" name="Google Shape;1499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7" name="Google Shape;1507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08" name="Google Shape;1508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2" name="Google Shape;1532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33" name="Google Shape;1533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34" name="Google Shape;1534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5" name="Google Shape;1535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6" name="Google Shape;1536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37" name="Google Shape;1537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8" name="Google Shape;1538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9" name="Google Shape;1539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40" name="Google Shape;1540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42" name="Google Shape;1542;p48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543" name="Google Shape;1543;p48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1544" name="Google Shape;1544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545" name="Google Shape;1545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2FF"/>
        </a:solidFill>
      </p:bgPr>
    </p:bg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49"/>
          <p:cNvSpPr txBox="1"/>
          <p:nvPr/>
        </p:nvSpPr>
        <p:spPr>
          <a:xfrm>
            <a:off x="808100" y="6094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You can also use any emoji as an icon!</a:t>
            </a:r>
            <a:endParaRPr b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And of course it resizes without losing quality.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554" name="Google Shape;1554;p49"/>
          <p:cNvSpPr txBox="1"/>
          <p:nvPr/>
        </p:nvSpPr>
        <p:spPr>
          <a:xfrm>
            <a:off x="808100" y="20694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chemeClr val="accent6"/>
                </a:highlight>
                <a:latin typeface="Muli"/>
                <a:ea typeface="Muli"/>
                <a:cs typeface="Muli"/>
                <a:sym typeface="Muli"/>
              </a:rPr>
              <a:t> and many more...</a:t>
            </a:r>
            <a:endParaRPr sz="2400">
              <a:solidFill>
                <a:srgbClr val="FFFFFF"/>
              </a:solidFill>
              <a:highlight>
                <a:schemeClr val="accent6"/>
              </a:highlight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555" name="Google Shape;1555;p49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0" name="Google Shape;1560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1" name="Google Shape;1561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62" name="Google Shape;1562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63" name="Google Shape;1563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64" name="Google Shape;1564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65" name="Google Shape;1565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66" name="Google Shape;1566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67" name="Google Shape;1567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68" name="Google Shape;1568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69" name="Google Shape;1569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70" name="Google Shape;1570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71" name="Google Shape;1571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72" name="Google Shape;1572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73" name="Google Shape;1573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74" name="Google Shape;1574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" type="subTitle"/>
          </p:nvPr>
        </p:nvSpPr>
        <p:spPr>
          <a:xfrm>
            <a:off x="3009350" y="2878675"/>
            <a:ext cx="3086700" cy="20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 of slides</a:t>
            </a:r>
            <a:endParaRPr/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3048000" y="834175"/>
            <a:ext cx="3048000" cy="20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1964225" y="2161800"/>
            <a:ext cx="521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philosophical thoughts from the reader”</a:t>
            </a:r>
            <a:endParaRPr/>
          </a:p>
        </p:txBody>
      </p:sp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429763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➜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➜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➜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</a:t>
            </a:r>
            <a:r>
              <a:rPr b="1" lang="en"/>
              <a:t>won’t do both</a:t>
            </a:r>
            <a:r>
              <a:rPr lang="en"/>
              <a:t>.</a:t>
            </a:r>
            <a:endParaRPr/>
          </a:p>
        </p:txBody>
      </p:sp>
      <p:sp>
        <p:nvSpPr>
          <p:cNvPr id="100" name="Google Shape;100;p17"/>
          <p:cNvSpPr txBox="1"/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1" name="Google Shape;101;p17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/>
          <p:nvPr/>
        </p:nvSpPr>
        <p:spPr>
          <a:xfrm>
            <a:off x="2572050" y="0"/>
            <a:ext cx="39999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8"/>
          <p:cNvSpPr txBox="1"/>
          <p:nvPr>
            <p:ph idx="4294967295" type="ctrTitle"/>
          </p:nvPr>
        </p:nvSpPr>
        <p:spPr>
          <a:xfrm>
            <a:off x="2880950" y="2573950"/>
            <a:ext cx="3365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BIG CONCEPT</a:t>
            </a:r>
            <a:endParaRPr sz="4800"/>
          </a:p>
        </p:txBody>
      </p:sp>
      <p:sp>
        <p:nvSpPr>
          <p:cNvPr id="108" name="Google Shape;108;p18"/>
          <p:cNvSpPr txBox="1"/>
          <p:nvPr>
            <p:ph idx="1" type="subTitle"/>
          </p:nvPr>
        </p:nvSpPr>
        <p:spPr>
          <a:xfrm>
            <a:off x="2880900" y="3563950"/>
            <a:ext cx="3365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Bring the attention of your audience over a key concept using icons or illustrations</a:t>
            </a: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109" name="Google Shape;109;p18"/>
          <p:cNvGrpSpPr/>
          <p:nvPr/>
        </p:nvGrpSpPr>
        <p:grpSpPr>
          <a:xfrm>
            <a:off x="4212252" y="836318"/>
            <a:ext cx="702681" cy="1114048"/>
            <a:chOff x="6718575" y="2318625"/>
            <a:chExt cx="256950" cy="407375"/>
          </a:xfrm>
        </p:grpSpPr>
        <p:sp>
          <p:nvSpPr>
            <p:cNvPr id="110" name="Google Shape;110;p1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idx="2" type="body"/>
          </p:nvPr>
        </p:nvSpPr>
        <p:spPr>
          <a:xfrm>
            <a:off x="5840729" y="1509475"/>
            <a:ext cx="2780700" cy="31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24" name="Google Shape;124;p19"/>
          <p:cNvSpPr txBox="1"/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2902950" y="1509475"/>
            <a:ext cx="2780700" cy="31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2902775" y="1538525"/>
            <a:ext cx="1914900" cy="3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33" name="Google Shape;133;p20"/>
          <p:cNvSpPr txBox="1"/>
          <p:nvPr>
            <p:ph idx="2" type="body"/>
          </p:nvPr>
        </p:nvSpPr>
        <p:spPr>
          <a:xfrm>
            <a:off x="4915914" y="1538525"/>
            <a:ext cx="1914900" cy="3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34" name="Google Shape;134;p20"/>
          <p:cNvSpPr txBox="1"/>
          <p:nvPr>
            <p:ph idx="3" type="body"/>
          </p:nvPr>
        </p:nvSpPr>
        <p:spPr>
          <a:xfrm>
            <a:off x="6929053" y="1538525"/>
            <a:ext cx="1914900" cy="3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0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anquo template">
  <a:themeElements>
    <a:clrScheme name="Custom 347">
      <a:dk1>
        <a:srgbClr val="000000"/>
      </a:dk1>
      <a:lt1>
        <a:srgbClr val="FFFFFF"/>
      </a:lt1>
      <a:dk2>
        <a:srgbClr val="595959"/>
      </a:dk2>
      <a:lt2>
        <a:srgbClr val="D8D8D8"/>
      </a:lt2>
      <a:accent1>
        <a:srgbClr val="00B2FF"/>
      </a:accent1>
      <a:accent2>
        <a:srgbClr val="99B6E9"/>
      </a:accent2>
      <a:accent3>
        <a:srgbClr val="3C78D8"/>
      </a:accent3>
      <a:accent4>
        <a:srgbClr val="1C4587"/>
      </a:accent4>
      <a:accent5>
        <a:srgbClr val="8B81D2"/>
      </a:accent5>
      <a:accent6>
        <a:srgbClr val="231F20"/>
      </a:accent6>
      <a:hlink>
        <a:srgbClr val="00B2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